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9" r:id="rId1"/>
  </p:sldMasterIdLst>
  <p:notesMasterIdLst>
    <p:notesMasterId r:id="rId42"/>
  </p:notesMasterIdLst>
  <p:sldIdLst>
    <p:sldId id="256" r:id="rId2"/>
    <p:sldId id="314" r:id="rId3"/>
    <p:sldId id="341" r:id="rId4"/>
    <p:sldId id="316" r:id="rId5"/>
    <p:sldId id="317" r:id="rId6"/>
    <p:sldId id="342" r:id="rId7"/>
    <p:sldId id="343" r:id="rId8"/>
    <p:sldId id="344" r:id="rId9"/>
    <p:sldId id="262" r:id="rId10"/>
    <p:sldId id="345" r:id="rId11"/>
    <p:sldId id="366" r:id="rId12"/>
    <p:sldId id="367" r:id="rId13"/>
    <p:sldId id="368" r:id="rId14"/>
    <p:sldId id="369" r:id="rId15"/>
    <p:sldId id="365" r:id="rId16"/>
    <p:sldId id="364" r:id="rId17"/>
    <p:sldId id="346" r:id="rId18"/>
    <p:sldId id="370" r:id="rId19"/>
    <p:sldId id="371" r:id="rId20"/>
    <p:sldId id="373" r:id="rId21"/>
    <p:sldId id="372" r:id="rId22"/>
    <p:sldId id="350" r:id="rId23"/>
    <p:sldId id="351" r:id="rId24"/>
    <p:sldId id="347" r:id="rId25"/>
    <p:sldId id="348" r:id="rId26"/>
    <p:sldId id="352" r:id="rId27"/>
    <p:sldId id="276" r:id="rId28"/>
    <p:sldId id="374" r:id="rId29"/>
    <p:sldId id="375" r:id="rId30"/>
    <p:sldId id="355" r:id="rId31"/>
    <p:sldId id="279" r:id="rId32"/>
    <p:sldId id="356" r:id="rId33"/>
    <p:sldId id="357" r:id="rId34"/>
    <p:sldId id="358" r:id="rId35"/>
    <p:sldId id="359" r:id="rId36"/>
    <p:sldId id="360" r:id="rId37"/>
    <p:sldId id="361" r:id="rId38"/>
    <p:sldId id="376" r:id="rId39"/>
    <p:sldId id="377" r:id="rId40"/>
    <p:sldId id="340"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00FF"/>
    <a:srgbClr val="00FF00"/>
    <a:srgbClr val="CC00FF"/>
    <a:srgbClr val="FFCCCC"/>
    <a:srgbClr val="FF99FF"/>
    <a:srgbClr val="00FFCC"/>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76" autoAdjust="0"/>
    <p:restoredTop sz="99288" autoAdjust="0"/>
  </p:normalViewPr>
  <p:slideViewPr>
    <p:cSldViewPr snapToGrid="0">
      <p:cViewPr>
        <p:scale>
          <a:sx n="70" d="100"/>
          <a:sy n="70" d="100"/>
        </p:scale>
        <p:origin x="-66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D:\TESIS_PEDAGOGICO_2022\COMUNICACI&#211;N_IX_2022_I\PROYECTO_MISLENIA_ZAMATA_ROQUE_Y_YENI_SONCCO\DATOS_TESIS_MISLENI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P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28313615465184883"/>
          <c:y val="0.14211076280041798"/>
          <c:w val="0.71686384534815117"/>
          <c:h val="0.65689433021499277"/>
        </c:manualLayout>
      </c:layout>
      <c:bar3DChart>
        <c:barDir val="col"/>
        <c:grouping val="clustered"/>
        <c:varyColors val="0"/>
        <c:ser>
          <c:idx val="0"/>
          <c:order val="0"/>
          <c:spPr>
            <a:solidFill>
              <a:schemeClr val="accent1"/>
            </a:solidFill>
            <a:ln>
              <a:noFill/>
            </a:ln>
            <a:effectLst/>
            <a:sp3d/>
          </c:spPr>
          <c:invertIfNegative val="0"/>
          <c:dPt>
            <c:idx val="0"/>
            <c:invertIfNegative val="0"/>
            <c:bubble3D val="0"/>
            <c:spPr>
              <a:solidFill>
                <a:srgbClr val="FFFF00"/>
              </a:solidFill>
              <a:ln>
                <a:noFill/>
              </a:ln>
              <a:effectLst/>
              <a:sp3d/>
            </c:spPr>
            <c:extLst xmlns:c16r2="http://schemas.microsoft.com/office/drawing/2015/06/chart">
              <c:ext xmlns:c16="http://schemas.microsoft.com/office/drawing/2014/chart" uri="{C3380CC4-5D6E-409C-BE32-E72D297353CC}">
                <c16:uniqueId val="{00000001-F197-4C65-8D94-DD10C225F97B}"/>
              </c:ext>
            </c:extLst>
          </c:dPt>
          <c:dPt>
            <c:idx val="2"/>
            <c:invertIfNegative val="0"/>
            <c:bubble3D val="0"/>
            <c:spPr>
              <a:solidFill>
                <a:srgbClr val="00B050"/>
              </a:solidFill>
              <a:ln>
                <a:noFill/>
              </a:ln>
              <a:effectLst/>
              <a:sp3d/>
            </c:spPr>
            <c:extLst xmlns:c16r2="http://schemas.microsoft.com/office/drawing/2015/06/chart">
              <c:ext xmlns:c16="http://schemas.microsoft.com/office/drawing/2014/chart" uri="{C3380CC4-5D6E-409C-BE32-E72D297353CC}">
                <c16:uniqueId val="{00000003-F197-4C65-8D94-DD10C225F97B}"/>
              </c:ext>
            </c:extLst>
          </c:dPt>
          <c:dPt>
            <c:idx val="3"/>
            <c:invertIfNegative val="0"/>
            <c:bubble3D val="0"/>
            <c:spPr>
              <a:solidFill>
                <a:srgbClr val="FF0000"/>
              </a:solidFill>
              <a:ln>
                <a:noFill/>
              </a:ln>
              <a:effectLst/>
              <a:sp3d/>
            </c:spPr>
            <c:extLst xmlns:c16r2="http://schemas.microsoft.com/office/drawing/2015/06/chart">
              <c:ext xmlns:c16="http://schemas.microsoft.com/office/drawing/2014/chart" uri="{C3380CC4-5D6E-409C-BE32-E72D297353CC}">
                <c16:uniqueId val="{00000005-F197-4C65-8D94-DD10C225F97B}"/>
              </c:ext>
            </c:extLst>
          </c:dPt>
          <c:dLbls>
            <c:dLbl>
              <c:idx val="0"/>
              <c:layout>
                <c:manualLayout>
                  <c:x val="1.1111111111111059E-2"/>
                  <c:y val="-2.7777777777777776E-2"/>
                </c:manualLayout>
              </c:layout>
              <c:tx>
                <c:rich>
                  <a:bodyPr/>
                  <a:lstStyle/>
                  <a:p>
                    <a:r>
                      <a:rPr lang="en-US"/>
                      <a:t>26.08%</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F197-4C65-8D94-DD10C225F97B}"/>
                </c:ext>
                <c:ext xmlns:c15="http://schemas.microsoft.com/office/drawing/2012/chart" uri="{CE6537A1-D6FC-4f65-9D91-7224C49458BB}">
                  <c15:layout/>
                </c:ext>
              </c:extLst>
            </c:dLbl>
            <c:dLbl>
              <c:idx val="1"/>
              <c:layout>
                <c:manualLayout>
                  <c:x val="8.3333333333333332E-3"/>
                  <c:y val="-1.851851851851851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F197-4C65-8D94-DD10C225F97B}"/>
                </c:ext>
                <c:ext xmlns:c15="http://schemas.microsoft.com/office/drawing/2012/chart" uri="{CE6537A1-D6FC-4f65-9D91-7224C49458BB}">
                  <c15:layout/>
                </c:ext>
              </c:extLst>
            </c:dLbl>
            <c:dLbl>
              <c:idx val="3"/>
              <c:layout>
                <c:manualLayout>
                  <c:x val="8.3333333333332309E-3"/>
                  <c:y val="-2.7777777777777863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F197-4C65-8D94-DD10C225F97B}"/>
                </c:ex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105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s-PE"/>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tema!$B$5:$B$8</c:f>
              <c:strCache>
                <c:ptCount val="4"/>
                <c:pt idx="0">
                  <c:v>Muy Alto
17 - 20</c:v>
                </c:pt>
                <c:pt idx="1">
                  <c:v>Alto
13 - 16</c:v>
                </c:pt>
                <c:pt idx="2">
                  <c:v>Regular
9 - 12</c:v>
                </c:pt>
                <c:pt idx="3">
                  <c:v>Bajo
5 - 8</c:v>
                </c:pt>
              </c:strCache>
            </c:strRef>
          </c:cat>
          <c:val>
            <c:numRef>
              <c:f>tema!$E$5:$E$8</c:f>
              <c:numCache>
                <c:formatCode>0.00%</c:formatCode>
                <c:ptCount val="4"/>
                <c:pt idx="0">
                  <c:v>0.2608695652173913</c:v>
                </c:pt>
                <c:pt idx="1">
                  <c:v>0.65217391304347827</c:v>
                </c:pt>
                <c:pt idx="2">
                  <c:v>8.6956521739130432E-2</c:v>
                </c:pt>
                <c:pt idx="3">
                  <c:v>0</c:v>
                </c:pt>
              </c:numCache>
            </c:numRef>
          </c:val>
          <c:shape val="cylinder"/>
          <c:extLst xmlns:c16r2="http://schemas.microsoft.com/office/drawing/2015/06/chart">
            <c:ext xmlns:c16="http://schemas.microsoft.com/office/drawing/2014/chart" uri="{C3380CC4-5D6E-409C-BE32-E72D297353CC}">
              <c16:uniqueId val="{00000007-F197-4C65-8D94-DD10C225F97B}"/>
            </c:ext>
          </c:extLst>
        </c:ser>
        <c:dLbls>
          <c:showLegendKey val="0"/>
          <c:showVal val="0"/>
          <c:showCatName val="0"/>
          <c:showSerName val="0"/>
          <c:showPercent val="0"/>
          <c:showBubbleSize val="0"/>
        </c:dLbls>
        <c:gapWidth val="150"/>
        <c:shape val="box"/>
        <c:axId val="140661888"/>
        <c:axId val="140663808"/>
        <c:axId val="0"/>
      </c:bar3DChart>
      <c:catAx>
        <c:axId val="140661888"/>
        <c:scaling>
          <c:orientation val="minMax"/>
        </c:scaling>
        <c:delete val="0"/>
        <c:axPos val="b"/>
        <c:title>
          <c:tx>
            <c:rich>
              <a:bodyPr rot="0" spcFirstLastPara="1" vertOverflow="ellipsis" vert="horz" wrap="square" anchor="ctr" anchorCtr="1"/>
              <a:lstStyle/>
              <a:p>
                <a:pPr>
                  <a:defRPr sz="1050" b="0" i="0" u="none" strike="noStrike" kern="1200" baseline="0">
                    <a:solidFill>
                      <a:sysClr val="windowText" lastClr="000000"/>
                    </a:solidFill>
                    <a:latin typeface="Arial" panose="020B0604020202020204" pitchFamily="34" charset="0"/>
                    <a:ea typeface="+mn-ea"/>
                    <a:cs typeface="Arial" panose="020B0604020202020204" pitchFamily="34" charset="0"/>
                  </a:defRPr>
                </a:pPr>
                <a:r>
                  <a:rPr lang="en-US"/>
                  <a:t>Categorías</a:t>
                </a:r>
              </a:p>
            </c:rich>
          </c:tx>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s-PE"/>
          </a:p>
        </c:txPr>
        <c:crossAx val="140663808"/>
        <c:crosses val="autoZero"/>
        <c:auto val="1"/>
        <c:lblAlgn val="ctr"/>
        <c:lblOffset val="100"/>
        <c:noMultiLvlLbl val="0"/>
      </c:catAx>
      <c:valAx>
        <c:axId val="1406638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50" b="0" i="0" u="none" strike="noStrike" kern="1200" baseline="0">
                    <a:solidFill>
                      <a:sysClr val="windowText" lastClr="000000"/>
                    </a:solidFill>
                    <a:latin typeface="Arial" panose="020B0604020202020204" pitchFamily="34" charset="0"/>
                    <a:ea typeface="+mn-ea"/>
                    <a:cs typeface="Arial" panose="020B0604020202020204" pitchFamily="34" charset="0"/>
                  </a:defRPr>
                </a:pPr>
                <a:r>
                  <a:rPr lang="en-US"/>
                  <a:t>Porcentaje</a:t>
                </a:r>
              </a:p>
            </c:rich>
          </c:tx>
          <c:layout/>
          <c:overlay val="0"/>
          <c:spPr>
            <a:noFill/>
            <a:ln>
              <a:noFill/>
            </a:ln>
            <a:effectLst/>
          </c:sp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s-PE"/>
          </a:p>
        </c:txPr>
        <c:crossAx val="140661888"/>
        <c:crosses val="autoZero"/>
        <c:crossBetween val="between"/>
        <c:majorUnit val="0.1"/>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ysClr val="windowText" lastClr="000000"/>
          </a:solidFill>
          <a:latin typeface="Arial" panose="020B0604020202020204" pitchFamily="34" charset="0"/>
          <a:cs typeface="Arial" panose="020B0604020202020204" pitchFamily="34" charset="0"/>
        </a:defRPr>
      </a:pPr>
      <a:endParaRPr lang="es-PE"/>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A28C9C-8B4A-4E95-9F0D-B2764F6C77E7}" type="doc">
      <dgm:prSet loTypeId="urn:microsoft.com/office/officeart/2008/layout/VerticalCurvedList" loCatId="list" qsTypeId="urn:microsoft.com/office/officeart/2005/8/quickstyle/3d1" qsCatId="3D" csTypeId="urn:microsoft.com/office/officeart/2005/8/colors/colorful1#2" csCatId="colorful" phldr="1"/>
      <dgm:spPr/>
      <dgm:t>
        <a:bodyPr/>
        <a:lstStyle/>
        <a:p>
          <a:endParaRPr lang="es-PE"/>
        </a:p>
      </dgm:t>
    </dgm:pt>
    <dgm:pt modelId="{86822BCF-2287-4C62-9310-F2832889E613}">
      <dgm:prSet phldrT="[Texto]"/>
      <dgm:spPr>
        <a:solidFill>
          <a:srgbClr val="D60093"/>
        </a:solidFill>
      </dgm:spPr>
      <dgm:t>
        <a:bodyPr/>
        <a:lstStyle/>
        <a:p>
          <a:r>
            <a:rPr lang="es-ES" dirty="0">
              <a:solidFill>
                <a:schemeClr val="tx1"/>
              </a:solidFill>
            </a:rPr>
            <a:t>Antecedentes</a:t>
          </a:r>
        </a:p>
      </dgm:t>
    </dgm:pt>
    <dgm:pt modelId="{C92FD631-3836-485F-8444-7984D1F7329E}" type="parTrans" cxnId="{4D661676-7DC9-460D-8E09-EA371A97E4BD}">
      <dgm:prSet/>
      <dgm:spPr/>
      <dgm:t>
        <a:bodyPr/>
        <a:lstStyle/>
        <a:p>
          <a:endParaRPr lang="es-ES">
            <a:solidFill>
              <a:srgbClr val="002060"/>
            </a:solidFill>
          </a:endParaRPr>
        </a:p>
      </dgm:t>
    </dgm:pt>
    <dgm:pt modelId="{A0EA47E8-6072-40B7-B8EE-1D07B246E335}" type="sibTrans" cxnId="{4D661676-7DC9-460D-8E09-EA371A97E4BD}">
      <dgm:prSet/>
      <dgm:spPr/>
      <dgm:t>
        <a:bodyPr/>
        <a:lstStyle/>
        <a:p>
          <a:endParaRPr lang="es-ES">
            <a:solidFill>
              <a:srgbClr val="002060"/>
            </a:solidFill>
          </a:endParaRPr>
        </a:p>
      </dgm:t>
    </dgm:pt>
    <dgm:pt modelId="{7E3C4E1F-4E40-4631-B4EB-06D0DD1F0385}">
      <dgm:prSet phldrT="[Texto]"/>
      <dgm:spPr>
        <a:solidFill>
          <a:srgbClr val="FF0066"/>
        </a:solidFill>
      </dgm:spPr>
      <dgm:t>
        <a:bodyPr/>
        <a:lstStyle/>
        <a:p>
          <a:r>
            <a:rPr lang="es-ES" dirty="0" err="1">
              <a:solidFill>
                <a:schemeClr val="tx1"/>
              </a:solidFill>
            </a:rPr>
            <a:t>Operacionalización</a:t>
          </a:r>
          <a:r>
            <a:rPr lang="es-ES" dirty="0">
              <a:solidFill>
                <a:schemeClr val="tx1"/>
              </a:solidFill>
            </a:rPr>
            <a:t> de variables. </a:t>
          </a:r>
        </a:p>
      </dgm:t>
    </dgm:pt>
    <dgm:pt modelId="{F5DB486E-3FD0-4F1C-AF99-3A9C4629CB53}" type="parTrans" cxnId="{59A54925-E036-4776-9B06-24FFD6B191CD}">
      <dgm:prSet/>
      <dgm:spPr/>
      <dgm:t>
        <a:bodyPr/>
        <a:lstStyle/>
        <a:p>
          <a:endParaRPr lang="es-ES"/>
        </a:p>
      </dgm:t>
    </dgm:pt>
    <dgm:pt modelId="{B69F16C9-C1B0-4C88-A5C7-FD4E3A7CD393}" type="sibTrans" cxnId="{59A54925-E036-4776-9B06-24FFD6B191CD}">
      <dgm:prSet/>
      <dgm:spPr/>
      <dgm:t>
        <a:bodyPr/>
        <a:lstStyle/>
        <a:p>
          <a:endParaRPr lang="es-ES"/>
        </a:p>
      </dgm:t>
    </dgm:pt>
    <dgm:pt modelId="{2D516AA2-48FE-451E-848F-75F19BBB72D4}">
      <dgm:prSet phldrT="[Texto]"/>
      <dgm:spPr>
        <a:solidFill>
          <a:srgbClr val="05BBBF"/>
        </a:solidFill>
      </dgm:spPr>
      <dgm:t>
        <a:bodyPr/>
        <a:lstStyle/>
        <a:p>
          <a:r>
            <a:rPr lang="es-ES" dirty="0">
              <a:solidFill>
                <a:schemeClr val="tx1"/>
              </a:solidFill>
            </a:rPr>
            <a:t>Hipótesis y variables</a:t>
          </a:r>
        </a:p>
      </dgm:t>
    </dgm:pt>
    <dgm:pt modelId="{CBF4B615-C489-4D4D-A3BC-4955E50B48A7}" type="sibTrans" cxnId="{0E6D5DF1-7CFB-4378-BB28-9F196DFE28EC}">
      <dgm:prSet/>
      <dgm:spPr/>
      <dgm:t>
        <a:bodyPr/>
        <a:lstStyle/>
        <a:p>
          <a:endParaRPr lang="es-ES">
            <a:solidFill>
              <a:srgbClr val="002060"/>
            </a:solidFill>
          </a:endParaRPr>
        </a:p>
      </dgm:t>
    </dgm:pt>
    <dgm:pt modelId="{E551266C-BC20-4B1F-B629-4079920D316E}" type="parTrans" cxnId="{0E6D5DF1-7CFB-4378-BB28-9F196DFE28EC}">
      <dgm:prSet/>
      <dgm:spPr/>
      <dgm:t>
        <a:bodyPr/>
        <a:lstStyle/>
        <a:p>
          <a:endParaRPr lang="es-ES">
            <a:solidFill>
              <a:srgbClr val="002060"/>
            </a:solidFill>
          </a:endParaRPr>
        </a:p>
      </dgm:t>
    </dgm:pt>
    <dgm:pt modelId="{300F195B-D7F5-4CB1-ADE3-15BFAECBEB9E}">
      <dgm:prSet phldrT="[Texto]"/>
      <dgm:spPr>
        <a:solidFill>
          <a:srgbClr val="FFFF00"/>
        </a:solidFill>
      </dgm:spPr>
      <dgm:t>
        <a:bodyPr/>
        <a:lstStyle/>
        <a:p>
          <a:r>
            <a:rPr lang="es-ES" dirty="0"/>
            <a:t> </a:t>
          </a:r>
          <a:r>
            <a:rPr lang="es-ES" dirty="0">
              <a:solidFill>
                <a:schemeClr val="bg1"/>
              </a:solidFill>
            </a:rPr>
            <a:t> </a:t>
          </a:r>
          <a:r>
            <a:rPr lang="es-ES" dirty="0" smtClean="0">
              <a:solidFill>
                <a:schemeClr val="tx1"/>
              </a:solidFill>
            </a:rPr>
            <a:t>Bases teóricas</a:t>
          </a:r>
          <a:endParaRPr lang="es-ES" dirty="0">
            <a:solidFill>
              <a:schemeClr val="tx1"/>
            </a:solidFill>
          </a:endParaRPr>
        </a:p>
      </dgm:t>
    </dgm:pt>
    <dgm:pt modelId="{59A80D7F-96FC-4716-8E52-D978F617B82E}" type="sibTrans" cxnId="{519D3FF4-1BCA-4C8F-A77E-E486F63714F2}">
      <dgm:prSet/>
      <dgm:spPr/>
      <dgm:t>
        <a:bodyPr/>
        <a:lstStyle/>
        <a:p>
          <a:endParaRPr lang="es-ES">
            <a:solidFill>
              <a:srgbClr val="002060"/>
            </a:solidFill>
          </a:endParaRPr>
        </a:p>
      </dgm:t>
    </dgm:pt>
    <dgm:pt modelId="{A3896470-6C68-499A-814D-69D8EEA3D782}" type="parTrans" cxnId="{519D3FF4-1BCA-4C8F-A77E-E486F63714F2}">
      <dgm:prSet/>
      <dgm:spPr/>
      <dgm:t>
        <a:bodyPr/>
        <a:lstStyle/>
        <a:p>
          <a:endParaRPr lang="es-ES">
            <a:solidFill>
              <a:srgbClr val="002060"/>
            </a:solidFill>
          </a:endParaRPr>
        </a:p>
      </dgm:t>
    </dgm:pt>
    <dgm:pt modelId="{3F18E2EB-203C-4F13-80FE-20F3EC4A5CDA}">
      <dgm:prSet phldrT="[Texto]"/>
      <dgm:spPr>
        <a:solidFill>
          <a:srgbClr val="00B050"/>
        </a:solidFill>
      </dgm:spPr>
      <dgm:t>
        <a:bodyPr/>
        <a:lstStyle/>
        <a:p>
          <a:r>
            <a:rPr lang="es-ES" dirty="0"/>
            <a:t> </a:t>
          </a:r>
          <a:r>
            <a:rPr lang="es-ES" dirty="0">
              <a:solidFill>
                <a:schemeClr val="bg1"/>
              </a:solidFill>
            </a:rPr>
            <a:t> </a:t>
          </a:r>
          <a:r>
            <a:rPr lang="es-ES" dirty="0">
              <a:solidFill>
                <a:schemeClr val="tx1"/>
              </a:solidFill>
            </a:rPr>
            <a:t>Marco conceptual.</a:t>
          </a:r>
        </a:p>
      </dgm:t>
    </dgm:pt>
    <dgm:pt modelId="{F6550CE6-FBC3-4101-BFE3-800EF5C75F60}" type="sibTrans" cxnId="{EDCD6A4A-2735-466D-B33B-29BAF2B1C94D}">
      <dgm:prSet/>
      <dgm:spPr/>
      <dgm:t>
        <a:bodyPr/>
        <a:lstStyle/>
        <a:p>
          <a:endParaRPr lang="es-PE"/>
        </a:p>
      </dgm:t>
    </dgm:pt>
    <dgm:pt modelId="{DD5D0509-0783-486F-A1EB-919E9242AE5E}" type="parTrans" cxnId="{EDCD6A4A-2735-466D-B33B-29BAF2B1C94D}">
      <dgm:prSet/>
      <dgm:spPr/>
      <dgm:t>
        <a:bodyPr/>
        <a:lstStyle/>
        <a:p>
          <a:endParaRPr lang="es-PE"/>
        </a:p>
      </dgm:t>
    </dgm:pt>
    <dgm:pt modelId="{FF2FD91D-67A3-4F9F-A232-849B16CD7F25}" type="pres">
      <dgm:prSet presAssocID="{26A28C9C-8B4A-4E95-9F0D-B2764F6C77E7}" presName="Name0" presStyleCnt="0">
        <dgm:presLayoutVars>
          <dgm:chMax val="7"/>
          <dgm:chPref val="7"/>
          <dgm:dir/>
        </dgm:presLayoutVars>
      </dgm:prSet>
      <dgm:spPr/>
      <dgm:t>
        <a:bodyPr/>
        <a:lstStyle/>
        <a:p>
          <a:endParaRPr lang="es-PE"/>
        </a:p>
      </dgm:t>
    </dgm:pt>
    <dgm:pt modelId="{2AA36361-42AA-4251-96C1-065EC3DF7F7C}" type="pres">
      <dgm:prSet presAssocID="{26A28C9C-8B4A-4E95-9F0D-B2764F6C77E7}" presName="Name1" presStyleCnt="0"/>
      <dgm:spPr/>
    </dgm:pt>
    <dgm:pt modelId="{B479F8D6-D0E1-4AE4-8BAE-C2B9AFF492F8}" type="pres">
      <dgm:prSet presAssocID="{26A28C9C-8B4A-4E95-9F0D-B2764F6C77E7}" presName="cycle" presStyleCnt="0"/>
      <dgm:spPr/>
    </dgm:pt>
    <dgm:pt modelId="{1AE76222-A11F-469F-8EBA-2875CB4B980D}" type="pres">
      <dgm:prSet presAssocID="{26A28C9C-8B4A-4E95-9F0D-B2764F6C77E7}" presName="srcNode" presStyleLbl="node1" presStyleIdx="0" presStyleCnt="5"/>
      <dgm:spPr/>
    </dgm:pt>
    <dgm:pt modelId="{EBB41F39-DA89-46DB-8245-C984C8FFE5C0}" type="pres">
      <dgm:prSet presAssocID="{26A28C9C-8B4A-4E95-9F0D-B2764F6C77E7}" presName="conn" presStyleLbl="parChTrans1D2" presStyleIdx="0" presStyleCnt="1"/>
      <dgm:spPr/>
      <dgm:t>
        <a:bodyPr/>
        <a:lstStyle/>
        <a:p>
          <a:endParaRPr lang="es-PE"/>
        </a:p>
      </dgm:t>
    </dgm:pt>
    <dgm:pt modelId="{E207F165-1276-47E1-A2B1-8882FC52800D}" type="pres">
      <dgm:prSet presAssocID="{26A28C9C-8B4A-4E95-9F0D-B2764F6C77E7}" presName="extraNode" presStyleLbl="node1" presStyleIdx="0" presStyleCnt="5"/>
      <dgm:spPr/>
    </dgm:pt>
    <dgm:pt modelId="{735F9CB9-3F6D-4F5E-81E1-2A6ABBC5E62F}" type="pres">
      <dgm:prSet presAssocID="{26A28C9C-8B4A-4E95-9F0D-B2764F6C77E7}" presName="dstNode" presStyleLbl="node1" presStyleIdx="0" presStyleCnt="5"/>
      <dgm:spPr/>
    </dgm:pt>
    <dgm:pt modelId="{1DB42696-F7E7-4381-A4EF-8ADE98952AE7}" type="pres">
      <dgm:prSet presAssocID="{86822BCF-2287-4C62-9310-F2832889E613}" presName="text_1" presStyleLbl="node1" presStyleIdx="0" presStyleCnt="5" custScaleY="139629" custLinFactNeighborX="-401" custLinFactNeighborY="-18107">
        <dgm:presLayoutVars>
          <dgm:bulletEnabled val="1"/>
        </dgm:presLayoutVars>
      </dgm:prSet>
      <dgm:spPr/>
      <dgm:t>
        <a:bodyPr/>
        <a:lstStyle/>
        <a:p>
          <a:endParaRPr lang="es-PE"/>
        </a:p>
      </dgm:t>
    </dgm:pt>
    <dgm:pt modelId="{73E0998B-6465-40A1-80F1-FD42CE65CDAC}" type="pres">
      <dgm:prSet presAssocID="{86822BCF-2287-4C62-9310-F2832889E613}" presName="accent_1" presStyleCnt="0"/>
      <dgm:spPr/>
    </dgm:pt>
    <dgm:pt modelId="{DADA6EC6-535B-4460-95E3-A239F593A4D2}" type="pres">
      <dgm:prSet presAssocID="{86822BCF-2287-4C62-9310-F2832889E613}" presName="accentRepeatNode" presStyleLbl="solidFgAcc1" presStyleIdx="0" presStyleCnt="5" custScaleY="124942" custLinFactNeighborX="-41332" custLinFactNeighborY="-14486"/>
      <dgm:spPr>
        <a:solidFill>
          <a:srgbClr val="FFC000"/>
        </a:solidFill>
      </dgm:spPr>
    </dgm:pt>
    <dgm:pt modelId="{BD54E2D3-E7F8-48F6-947A-18EB4C660ED2}" type="pres">
      <dgm:prSet presAssocID="{300F195B-D7F5-4CB1-ADE3-15BFAECBEB9E}" presName="text_2" presStyleLbl="node1" presStyleIdx="1" presStyleCnt="5" custScaleX="96040" custScaleY="133508" custLinFactNeighborX="2318" custLinFactNeighborY="-9429">
        <dgm:presLayoutVars>
          <dgm:bulletEnabled val="1"/>
        </dgm:presLayoutVars>
      </dgm:prSet>
      <dgm:spPr/>
      <dgm:t>
        <a:bodyPr/>
        <a:lstStyle/>
        <a:p>
          <a:endParaRPr lang="es-PE"/>
        </a:p>
      </dgm:t>
    </dgm:pt>
    <dgm:pt modelId="{FE4FEF92-EB2C-4ACF-847D-F0914806BCCF}" type="pres">
      <dgm:prSet presAssocID="{300F195B-D7F5-4CB1-ADE3-15BFAECBEB9E}" presName="accent_2" presStyleCnt="0"/>
      <dgm:spPr/>
    </dgm:pt>
    <dgm:pt modelId="{12713C69-2E31-435A-97BE-1336DEED2E61}" type="pres">
      <dgm:prSet presAssocID="{300F195B-D7F5-4CB1-ADE3-15BFAECBEB9E}" presName="accentRepeatNode" presStyleLbl="solidFgAcc1" presStyleIdx="1" presStyleCnt="5" custScaleX="115394" custScaleY="143352" custLinFactNeighborX="3045" custLinFactNeighborY="8524"/>
      <dgm:spPr>
        <a:solidFill>
          <a:schemeClr val="accent2">
            <a:lumMod val="40000"/>
            <a:lumOff val="60000"/>
          </a:schemeClr>
        </a:solidFill>
      </dgm:spPr>
    </dgm:pt>
    <dgm:pt modelId="{6FE953AE-4D34-4633-BAC9-19970F247B79}" type="pres">
      <dgm:prSet presAssocID="{2D516AA2-48FE-451E-848F-75F19BBB72D4}" presName="text_3" presStyleLbl="node1" presStyleIdx="2" presStyleCnt="5" custScaleY="126262" custLinFactY="62410" custLinFactNeighborX="76" custLinFactNeighborY="100000">
        <dgm:presLayoutVars>
          <dgm:bulletEnabled val="1"/>
        </dgm:presLayoutVars>
      </dgm:prSet>
      <dgm:spPr/>
      <dgm:t>
        <a:bodyPr/>
        <a:lstStyle/>
        <a:p>
          <a:endParaRPr lang="es-PE"/>
        </a:p>
      </dgm:t>
    </dgm:pt>
    <dgm:pt modelId="{47261558-1A2C-4EFF-987A-35A7B7CA8725}" type="pres">
      <dgm:prSet presAssocID="{2D516AA2-48FE-451E-848F-75F19BBB72D4}" presName="accent_3" presStyleCnt="0"/>
      <dgm:spPr/>
    </dgm:pt>
    <dgm:pt modelId="{17DA5E4C-3CD4-4049-9E5F-20A0F0FC62EE}" type="pres">
      <dgm:prSet presAssocID="{2D516AA2-48FE-451E-848F-75F19BBB72D4}" presName="accentRepeatNode" presStyleLbl="solidFgAcc1" presStyleIdx="2" presStyleCnt="5" custLinFactY="31252" custLinFactNeighborX="-17572" custLinFactNeighborY="100000"/>
      <dgm:spPr>
        <a:solidFill>
          <a:srgbClr val="00FF99"/>
        </a:solidFill>
      </dgm:spPr>
    </dgm:pt>
    <dgm:pt modelId="{E9719B76-23BB-4B4F-8027-8673FDF07280}" type="pres">
      <dgm:prSet presAssocID="{7E3C4E1F-4E40-4631-B4EB-06D0DD1F0385}" presName="text_4" presStyleLbl="node1" presStyleIdx="3" presStyleCnt="5" custScaleY="140488" custLinFactY="79676" custLinFactNeighborX="1498" custLinFactNeighborY="100000">
        <dgm:presLayoutVars>
          <dgm:bulletEnabled val="1"/>
        </dgm:presLayoutVars>
      </dgm:prSet>
      <dgm:spPr/>
      <dgm:t>
        <a:bodyPr/>
        <a:lstStyle/>
        <a:p>
          <a:endParaRPr lang="es-PE"/>
        </a:p>
      </dgm:t>
    </dgm:pt>
    <dgm:pt modelId="{7AEE78EB-F230-44E1-8D14-0AF7C4E1151A}" type="pres">
      <dgm:prSet presAssocID="{7E3C4E1F-4E40-4631-B4EB-06D0DD1F0385}" presName="accent_4" presStyleCnt="0"/>
      <dgm:spPr/>
    </dgm:pt>
    <dgm:pt modelId="{84F1D5BF-501E-45B7-B0FD-93F9FE44C98B}" type="pres">
      <dgm:prSet presAssocID="{7E3C4E1F-4E40-4631-B4EB-06D0DD1F0385}" presName="accentRepeatNode" presStyleLbl="solidFgAcc1" presStyleIdx="3" presStyleCnt="5" custScaleX="108227" custScaleY="108584" custLinFactY="46094" custLinFactNeighborX="-1780" custLinFactNeighborY="100000"/>
      <dgm:spPr>
        <a:solidFill>
          <a:srgbClr val="00FF99"/>
        </a:solidFill>
      </dgm:spPr>
    </dgm:pt>
    <dgm:pt modelId="{FFC1484F-90A9-4559-AD87-870645FB9A37}" type="pres">
      <dgm:prSet presAssocID="{3F18E2EB-203C-4F13-80FE-20F3EC4A5CDA}" presName="text_5" presStyleLbl="node1" presStyleIdx="4" presStyleCnt="5" custScaleX="86217" custScaleY="152550" custLinFactY="-100000" custLinFactNeighborX="7841" custLinFactNeighborY="-198088">
        <dgm:presLayoutVars>
          <dgm:bulletEnabled val="1"/>
        </dgm:presLayoutVars>
      </dgm:prSet>
      <dgm:spPr/>
      <dgm:t>
        <a:bodyPr/>
        <a:lstStyle/>
        <a:p>
          <a:endParaRPr lang="es-PE"/>
        </a:p>
      </dgm:t>
    </dgm:pt>
    <dgm:pt modelId="{B1728635-8A7C-4E3E-A02F-B7E93FD8F9AB}" type="pres">
      <dgm:prSet presAssocID="{3F18E2EB-203C-4F13-80FE-20F3EC4A5CDA}" presName="accent_5" presStyleCnt="0"/>
      <dgm:spPr/>
    </dgm:pt>
    <dgm:pt modelId="{F2185538-5C39-4ABD-97DA-EC19DD9A6814}" type="pres">
      <dgm:prSet presAssocID="{3F18E2EB-203C-4F13-80FE-20F3EC4A5CDA}" presName="accentRepeatNode" presStyleLbl="solidFgAcc1" presStyleIdx="4" presStyleCnt="5" custScaleX="128089" custScaleY="120959" custLinFactX="16485" custLinFactY="-100000" custLinFactNeighborX="100000" custLinFactNeighborY="-134598"/>
      <dgm:spPr>
        <a:solidFill>
          <a:srgbClr val="92D050"/>
        </a:solidFill>
      </dgm:spPr>
    </dgm:pt>
  </dgm:ptLst>
  <dgm:cxnLst>
    <dgm:cxn modelId="{DBC89734-A976-468F-BDFF-E8CF2595255B}" type="presOf" srcId="{300F195B-D7F5-4CB1-ADE3-15BFAECBEB9E}" destId="{BD54E2D3-E7F8-48F6-947A-18EB4C660ED2}" srcOrd="0" destOrd="0" presId="urn:microsoft.com/office/officeart/2008/layout/VerticalCurvedList"/>
    <dgm:cxn modelId="{60E34302-41E9-4CF2-8F55-F4D07C206F76}" type="presOf" srcId="{26A28C9C-8B4A-4E95-9F0D-B2764F6C77E7}" destId="{FF2FD91D-67A3-4F9F-A232-849B16CD7F25}" srcOrd="0" destOrd="0" presId="urn:microsoft.com/office/officeart/2008/layout/VerticalCurvedList"/>
    <dgm:cxn modelId="{59A54925-E036-4776-9B06-24FFD6B191CD}" srcId="{26A28C9C-8B4A-4E95-9F0D-B2764F6C77E7}" destId="{7E3C4E1F-4E40-4631-B4EB-06D0DD1F0385}" srcOrd="3" destOrd="0" parTransId="{F5DB486E-3FD0-4F1C-AF99-3A9C4629CB53}" sibTransId="{B69F16C9-C1B0-4C88-A5C7-FD4E3A7CD393}"/>
    <dgm:cxn modelId="{519D3FF4-1BCA-4C8F-A77E-E486F63714F2}" srcId="{26A28C9C-8B4A-4E95-9F0D-B2764F6C77E7}" destId="{300F195B-D7F5-4CB1-ADE3-15BFAECBEB9E}" srcOrd="1" destOrd="0" parTransId="{A3896470-6C68-499A-814D-69D8EEA3D782}" sibTransId="{59A80D7F-96FC-4716-8E52-D978F617B82E}"/>
    <dgm:cxn modelId="{B5E91DC8-52D4-4D70-91AC-ED2E8396A0B9}" type="presOf" srcId="{A0EA47E8-6072-40B7-B8EE-1D07B246E335}" destId="{EBB41F39-DA89-46DB-8245-C984C8FFE5C0}" srcOrd="0" destOrd="0" presId="urn:microsoft.com/office/officeart/2008/layout/VerticalCurvedList"/>
    <dgm:cxn modelId="{CEA2B3B0-B811-49DC-90AF-24486B56080B}" type="presOf" srcId="{2D516AA2-48FE-451E-848F-75F19BBB72D4}" destId="{6FE953AE-4D34-4633-BAC9-19970F247B79}" srcOrd="0" destOrd="0" presId="urn:microsoft.com/office/officeart/2008/layout/VerticalCurvedList"/>
    <dgm:cxn modelId="{A2A31979-0800-4F6D-AD44-67CA1585F519}" type="presOf" srcId="{86822BCF-2287-4C62-9310-F2832889E613}" destId="{1DB42696-F7E7-4381-A4EF-8ADE98952AE7}" srcOrd="0" destOrd="0" presId="urn:microsoft.com/office/officeart/2008/layout/VerticalCurvedList"/>
    <dgm:cxn modelId="{EDCD6A4A-2735-466D-B33B-29BAF2B1C94D}" srcId="{26A28C9C-8B4A-4E95-9F0D-B2764F6C77E7}" destId="{3F18E2EB-203C-4F13-80FE-20F3EC4A5CDA}" srcOrd="4" destOrd="0" parTransId="{DD5D0509-0783-486F-A1EB-919E9242AE5E}" sibTransId="{F6550CE6-FBC3-4101-BFE3-800EF5C75F60}"/>
    <dgm:cxn modelId="{2416D5E7-A5B0-4700-B6D4-F1659E6309EC}" type="presOf" srcId="{3F18E2EB-203C-4F13-80FE-20F3EC4A5CDA}" destId="{FFC1484F-90A9-4559-AD87-870645FB9A37}" srcOrd="0" destOrd="0" presId="urn:microsoft.com/office/officeart/2008/layout/VerticalCurvedList"/>
    <dgm:cxn modelId="{0E6D5DF1-7CFB-4378-BB28-9F196DFE28EC}" srcId="{26A28C9C-8B4A-4E95-9F0D-B2764F6C77E7}" destId="{2D516AA2-48FE-451E-848F-75F19BBB72D4}" srcOrd="2" destOrd="0" parTransId="{E551266C-BC20-4B1F-B629-4079920D316E}" sibTransId="{CBF4B615-C489-4D4D-A3BC-4955E50B48A7}"/>
    <dgm:cxn modelId="{4D661676-7DC9-460D-8E09-EA371A97E4BD}" srcId="{26A28C9C-8B4A-4E95-9F0D-B2764F6C77E7}" destId="{86822BCF-2287-4C62-9310-F2832889E613}" srcOrd="0" destOrd="0" parTransId="{C92FD631-3836-485F-8444-7984D1F7329E}" sibTransId="{A0EA47E8-6072-40B7-B8EE-1D07B246E335}"/>
    <dgm:cxn modelId="{70F0747B-0EA5-43F3-BD51-4A9A32EFEF76}" type="presOf" srcId="{7E3C4E1F-4E40-4631-B4EB-06D0DD1F0385}" destId="{E9719B76-23BB-4B4F-8027-8673FDF07280}" srcOrd="0" destOrd="0" presId="urn:microsoft.com/office/officeart/2008/layout/VerticalCurvedList"/>
    <dgm:cxn modelId="{96CB4E9D-4B81-4261-9A03-57BE7D691583}" type="presParOf" srcId="{FF2FD91D-67A3-4F9F-A232-849B16CD7F25}" destId="{2AA36361-42AA-4251-96C1-065EC3DF7F7C}" srcOrd="0" destOrd="0" presId="urn:microsoft.com/office/officeart/2008/layout/VerticalCurvedList"/>
    <dgm:cxn modelId="{7DC9A061-DB8B-4F1D-92A2-26C7E7966756}" type="presParOf" srcId="{2AA36361-42AA-4251-96C1-065EC3DF7F7C}" destId="{B479F8D6-D0E1-4AE4-8BAE-C2B9AFF492F8}" srcOrd="0" destOrd="0" presId="urn:microsoft.com/office/officeart/2008/layout/VerticalCurvedList"/>
    <dgm:cxn modelId="{AEA8E30E-B509-46A3-8AB3-55B6DDD0B899}" type="presParOf" srcId="{B479F8D6-D0E1-4AE4-8BAE-C2B9AFF492F8}" destId="{1AE76222-A11F-469F-8EBA-2875CB4B980D}" srcOrd="0" destOrd="0" presId="urn:microsoft.com/office/officeart/2008/layout/VerticalCurvedList"/>
    <dgm:cxn modelId="{D2FC9ED1-ABD2-4720-ACBD-CF5E058BF2C3}" type="presParOf" srcId="{B479F8D6-D0E1-4AE4-8BAE-C2B9AFF492F8}" destId="{EBB41F39-DA89-46DB-8245-C984C8FFE5C0}" srcOrd="1" destOrd="0" presId="urn:microsoft.com/office/officeart/2008/layout/VerticalCurvedList"/>
    <dgm:cxn modelId="{2C499241-2C02-4972-A451-BB7FB7AC883D}" type="presParOf" srcId="{B479F8D6-D0E1-4AE4-8BAE-C2B9AFF492F8}" destId="{E207F165-1276-47E1-A2B1-8882FC52800D}" srcOrd="2" destOrd="0" presId="urn:microsoft.com/office/officeart/2008/layout/VerticalCurvedList"/>
    <dgm:cxn modelId="{18517C85-03DA-49B7-91CD-EAB575B21585}" type="presParOf" srcId="{B479F8D6-D0E1-4AE4-8BAE-C2B9AFF492F8}" destId="{735F9CB9-3F6D-4F5E-81E1-2A6ABBC5E62F}" srcOrd="3" destOrd="0" presId="urn:microsoft.com/office/officeart/2008/layout/VerticalCurvedList"/>
    <dgm:cxn modelId="{A510C206-B72F-4C08-AB74-6354BF7D02E5}" type="presParOf" srcId="{2AA36361-42AA-4251-96C1-065EC3DF7F7C}" destId="{1DB42696-F7E7-4381-A4EF-8ADE98952AE7}" srcOrd="1" destOrd="0" presId="urn:microsoft.com/office/officeart/2008/layout/VerticalCurvedList"/>
    <dgm:cxn modelId="{D32B8B02-9488-48E3-8698-1E2696663D9F}" type="presParOf" srcId="{2AA36361-42AA-4251-96C1-065EC3DF7F7C}" destId="{73E0998B-6465-40A1-80F1-FD42CE65CDAC}" srcOrd="2" destOrd="0" presId="urn:microsoft.com/office/officeart/2008/layout/VerticalCurvedList"/>
    <dgm:cxn modelId="{3A582686-A0B2-4946-A0EB-45DAC8963E6F}" type="presParOf" srcId="{73E0998B-6465-40A1-80F1-FD42CE65CDAC}" destId="{DADA6EC6-535B-4460-95E3-A239F593A4D2}" srcOrd="0" destOrd="0" presId="urn:microsoft.com/office/officeart/2008/layout/VerticalCurvedList"/>
    <dgm:cxn modelId="{832F99FD-4E5A-48C4-9E01-6A789ADADEE3}" type="presParOf" srcId="{2AA36361-42AA-4251-96C1-065EC3DF7F7C}" destId="{BD54E2D3-E7F8-48F6-947A-18EB4C660ED2}" srcOrd="3" destOrd="0" presId="urn:microsoft.com/office/officeart/2008/layout/VerticalCurvedList"/>
    <dgm:cxn modelId="{59200D98-5ECA-4CFC-92B1-30A86895AAFE}" type="presParOf" srcId="{2AA36361-42AA-4251-96C1-065EC3DF7F7C}" destId="{FE4FEF92-EB2C-4ACF-847D-F0914806BCCF}" srcOrd="4" destOrd="0" presId="urn:microsoft.com/office/officeart/2008/layout/VerticalCurvedList"/>
    <dgm:cxn modelId="{1C20125B-84EE-40C2-AD90-C7F148C9A054}" type="presParOf" srcId="{FE4FEF92-EB2C-4ACF-847D-F0914806BCCF}" destId="{12713C69-2E31-435A-97BE-1336DEED2E61}" srcOrd="0" destOrd="0" presId="urn:microsoft.com/office/officeart/2008/layout/VerticalCurvedList"/>
    <dgm:cxn modelId="{E5A209FB-4FAC-414C-9EFB-176999B5B89D}" type="presParOf" srcId="{2AA36361-42AA-4251-96C1-065EC3DF7F7C}" destId="{6FE953AE-4D34-4633-BAC9-19970F247B79}" srcOrd="5" destOrd="0" presId="urn:microsoft.com/office/officeart/2008/layout/VerticalCurvedList"/>
    <dgm:cxn modelId="{1A8F3ADE-BD43-447F-A311-B0EE85FCA311}" type="presParOf" srcId="{2AA36361-42AA-4251-96C1-065EC3DF7F7C}" destId="{47261558-1A2C-4EFF-987A-35A7B7CA8725}" srcOrd="6" destOrd="0" presId="urn:microsoft.com/office/officeart/2008/layout/VerticalCurvedList"/>
    <dgm:cxn modelId="{30B836EA-3C78-431C-B42A-FA612EC10471}" type="presParOf" srcId="{47261558-1A2C-4EFF-987A-35A7B7CA8725}" destId="{17DA5E4C-3CD4-4049-9E5F-20A0F0FC62EE}" srcOrd="0" destOrd="0" presId="urn:microsoft.com/office/officeart/2008/layout/VerticalCurvedList"/>
    <dgm:cxn modelId="{5BC7CD8B-CDEA-493B-B8C5-DDA8CFA58E97}" type="presParOf" srcId="{2AA36361-42AA-4251-96C1-065EC3DF7F7C}" destId="{E9719B76-23BB-4B4F-8027-8673FDF07280}" srcOrd="7" destOrd="0" presId="urn:microsoft.com/office/officeart/2008/layout/VerticalCurvedList"/>
    <dgm:cxn modelId="{CACDB963-761C-460F-B631-B5D4D6289B81}" type="presParOf" srcId="{2AA36361-42AA-4251-96C1-065EC3DF7F7C}" destId="{7AEE78EB-F230-44E1-8D14-0AF7C4E1151A}" srcOrd="8" destOrd="0" presId="urn:microsoft.com/office/officeart/2008/layout/VerticalCurvedList"/>
    <dgm:cxn modelId="{B403641C-40F1-43E1-AC30-ACE635371E28}" type="presParOf" srcId="{7AEE78EB-F230-44E1-8D14-0AF7C4E1151A}" destId="{84F1D5BF-501E-45B7-B0FD-93F9FE44C98B}" srcOrd="0" destOrd="0" presId="urn:microsoft.com/office/officeart/2008/layout/VerticalCurvedList"/>
    <dgm:cxn modelId="{2FCCBF46-E682-4318-9474-78D7E773F552}" type="presParOf" srcId="{2AA36361-42AA-4251-96C1-065EC3DF7F7C}" destId="{FFC1484F-90A9-4559-AD87-870645FB9A37}" srcOrd="9" destOrd="0" presId="urn:microsoft.com/office/officeart/2008/layout/VerticalCurvedList"/>
    <dgm:cxn modelId="{7F208F50-AD2C-41B3-87FA-7DC424736895}" type="presParOf" srcId="{2AA36361-42AA-4251-96C1-065EC3DF7F7C}" destId="{B1728635-8A7C-4E3E-A02F-B7E93FD8F9AB}" srcOrd="10" destOrd="0" presId="urn:microsoft.com/office/officeart/2008/layout/VerticalCurvedList"/>
    <dgm:cxn modelId="{BA58C74C-0E7E-43F0-8D6F-639CA6BDE106}" type="presParOf" srcId="{B1728635-8A7C-4E3E-A02F-B7E93FD8F9AB}" destId="{F2185538-5C39-4ABD-97DA-EC19DD9A6814}"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44F194-9A25-447A-9BB9-22563C739605}" type="doc">
      <dgm:prSet loTypeId="urn:microsoft.com/office/officeart/2005/8/layout/radial5" loCatId="cycle" qsTypeId="urn:microsoft.com/office/officeart/2005/8/quickstyle/3d3" qsCatId="3D" csTypeId="urn:microsoft.com/office/officeart/2005/8/colors/colorful4" csCatId="colorful" phldr="1"/>
      <dgm:spPr/>
      <dgm:t>
        <a:bodyPr/>
        <a:lstStyle/>
        <a:p>
          <a:endParaRPr lang="es-PE"/>
        </a:p>
      </dgm:t>
    </dgm:pt>
    <dgm:pt modelId="{713FBB94-5FBD-43C3-A350-E06CFE44156D}">
      <dgm:prSet phldrT="[Texto]"/>
      <dgm:spPr>
        <a:solidFill>
          <a:srgbClr val="CC00FF"/>
        </a:solidFill>
      </dgm:spPr>
      <dgm:t>
        <a:bodyPr/>
        <a:lstStyle/>
        <a:p>
          <a:r>
            <a:rPr lang="es-PE" dirty="0" smtClean="0"/>
            <a:t>Tipos textuales </a:t>
          </a:r>
          <a:endParaRPr lang="es-PE" dirty="0"/>
        </a:p>
      </dgm:t>
    </dgm:pt>
    <dgm:pt modelId="{EDE9CDBC-BD7D-408D-83A8-0AC30FD501E8}" type="parTrans" cxnId="{39E041A3-C04D-4F28-81ED-D088D407826F}">
      <dgm:prSet/>
      <dgm:spPr/>
      <dgm:t>
        <a:bodyPr/>
        <a:lstStyle/>
        <a:p>
          <a:endParaRPr lang="es-PE"/>
        </a:p>
      </dgm:t>
    </dgm:pt>
    <dgm:pt modelId="{D1F28B1E-3034-405D-B62B-B44BDC9F2D07}" type="sibTrans" cxnId="{39E041A3-C04D-4F28-81ED-D088D407826F}">
      <dgm:prSet/>
      <dgm:spPr/>
      <dgm:t>
        <a:bodyPr/>
        <a:lstStyle/>
        <a:p>
          <a:endParaRPr lang="es-PE"/>
        </a:p>
      </dgm:t>
    </dgm:pt>
    <dgm:pt modelId="{8DBAC52F-F777-4F24-B1CA-B6CD15C72F1D}">
      <dgm:prSet phldrT="[Texto]" custT="1"/>
      <dgm:spPr>
        <a:solidFill>
          <a:srgbClr val="0000FF"/>
        </a:solidFill>
      </dgm:spPr>
      <dgm:t>
        <a:bodyPr/>
        <a:lstStyle/>
        <a:p>
          <a:r>
            <a:rPr lang="es-PE" sz="3200" b="1" dirty="0" smtClean="0">
              <a:solidFill>
                <a:srgbClr val="FFFF00"/>
              </a:solidFill>
            </a:rPr>
            <a:t>narrativos</a:t>
          </a:r>
          <a:endParaRPr lang="es-PE" sz="3200" b="1" dirty="0">
            <a:solidFill>
              <a:srgbClr val="FFFF00"/>
            </a:solidFill>
          </a:endParaRPr>
        </a:p>
      </dgm:t>
    </dgm:pt>
    <dgm:pt modelId="{153D32DE-F53E-4B1B-B308-69DE59E32B93}" type="parTrans" cxnId="{9AE2C5F9-3683-47E7-9362-42DB0A64E3B3}">
      <dgm:prSet/>
      <dgm:spPr/>
      <dgm:t>
        <a:bodyPr/>
        <a:lstStyle/>
        <a:p>
          <a:endParaRPr lang="es-PE"/>
        </a:p>
      </dgm:t>
    </dgm:pt>
    <dgm:pt modelId="{2588F1F0-1281-4EF4-B250-B4BEF8ABF606}" type="sibTrans" cxnId="{9AE2C5F9-3683-47E7-9362-42DB0A64E3B3}">
      <dgm:prSet/>
      <dgm:spPr/>
      <dgm:t>
        <a:bodyPr/>
        <a:lstStyle/>
        <a:p>
          <a:endParaRPr lang="es-PE"/>
        </a:p>
      </dgm:t>
    </dgm:pt>
    <dgm:pt modelId="{96D864B5-DDB1-4EBF-B69F-CE7247B9BDE8}">
      <dgm:prSet phldrT="[Texto]"/>
      <dgm:spPr>
        <a:solidFill>
          <a:srgbClr val="7030A0"/>
        </a:solidFill>
      </dgm:spPr>
      <dgm:t>
        <a:bodyPr/>
        <a:lstStyle/>
        <a:p>
          <a:r>
            <a:rPr lang="es-PE" dirty="0" smtClean="0">
              <a:solidFill>
                <a:srgbClr val="00FF00"/>
              </a:solidFill>
            </a:rPr>
            <a:t>Descriptivos</a:t>
          </a:r>
          <a:r>
            <a:rPr lang="es-PE" dirty="0" smtClean="0"/>
            <a:t> </a:t>
          </a:r>
          <a:endParaRPr lang="es-PE" dirty="0"/>
        </a:p>
      </dgm:t>
    </dgm:pt>
    <dgm:pt modelId="{355B928D-00C5-489D-B307-96BC63452ADC}" type="parTrans" cxnId="{E1215922-8409-43E2-BE2D-CA6CA2E5EC15}">
      <dgm:prSet/>
      <dgm:spPr/>
      <dgm:t>
        <a:bodyPr/>
        <a:lstStyle/>
        <a:p>
          <a:endParaRPr lang="es-PE"/>
        </a:p>
      </dgm:t>
    </dgm:pt>
    <dgm:pt modelId="{6034E949-1860-4AF6-AF93-30DAA777987C}" type="sibTrans" cxnId="{E1215922-8409-43E2-BE2D-CA6CA2E5EC15}">
      <dgm:prSet/>
      <dgm:spPr/>
      <dgm:t>
        <a:bodyPr/>
        <a:lstStyle/>
        <a:p>
          <a:endParaRPr lang="es-PE"/>
        </a:p>
      </dgm:t>
    </dgm:pt>
    <dgm:pt modelId="{B799F382-81E2-4FF0-BA9C-DCE88D8AFD0F}">
      <dgm:prSet phldrT="[Texto]" custT="1"/>
      <dgm:spPr>
        <a:solidFill>
          <a:schemeClr val="bg2">
            <a:lumMod val="25000"/>
          </a:schemeClr>
        </a:solidFill>
      </dgm:spPr>
      <dgm:t>
        <a:bodyPr/>
        <a:lstStyle/>
        <a:p>
          <a:r>
            <a:rPr lang="es-PE" sz="2400" dirty="0" smtClean="0"/>
            <a:t>argumentativos</a:t>
          </a:r>
          <a:endParaRPr lang="es-PE" sz="2400" dirty="0"/>
        </a:p>
      </dgm:t>
    </dgm:pt>
    <dgm:pt modelId="{6AADD99B-EC47-4AAC-BD4A-4128FFF88B93}" type="parTrans" cxnId="{05D0338E-FB67-4D55-9DAD-836852E64969}">
      <dgm:prSet/>
      <dgm:spPr/>
      <dgm:t>
        <a:bodyPr/>
        <a:lstStyle/>
        <a:p>
          <a:endParaRPr lang="es-PE"/>
        </a:p>
      </dgm:t>
    </dgm:pt>
    <dgm:pt modelId="{3ECEC334-F891-4AAB-9D82-B49ACE8CC1E3}" type="sibTrans" cxnId="{05D0338E-FB67-4D55-9DAD-836852E64969}">
      <dgm:prSet/>
      <dgm:spPr/>
      <dgm:t>
        <a:bodyPr/>
        <a:lstStyle/>
        <a:p>
          <a:endParaRPr lang="es-PE"/>
        </a:p>
      </dgm:t>
    </dgm:pt>
    <dgm:pt modelId="{9DD1A3AE-5E03-486C-B461-06955E0CC4A8}">
      <dgm:prSet phldrT="[Texto]" custT="1"/>
      <dgm:spPr/>
      <dgm:t>
        <a:bodyPr/>
        <a:lstStyle/>
        <a:p>
          <a:r>
            <a:rPr lang="es-PE" sz="3200" dirty="0" smtClean="0">
              <a:solidFill>
                <a:schemeClr val="tx1">
                  <a:lumMod val="95000"/>
                  <a:lumOff val="5000"/>
                </a:schemeClr>
              </a:solidFill>
            </a:rPr>
            <a:t>instructivos</a:t>
          </a:r>
          <a:endParaRPr lang="es-PE" sz="3200" dirty="0">
            <a:solidFill>
              <a:schemeClr val="tx1">
                <a:lumMod val="95000"/>
                <a:lumOff val="5000"/>
              </a:schemeClr>
            </a:solidFill>
          </a:endParaRPr>
        </a:p>
      </dgm:t>
    </dgm:pt>
    <dgm:pt modelId="{6E2D27F3-6F4F-40F6-85E7-7E51BF4D2D84}" type="parTrans" cxnId="{39FB967D-5463-4876-8C18-FD865B1C053C}">
      <dgm:prSet/>
      <dgm:spPr/>
      <dgm:t>
        <a:bodyPr/>
        <a:lstStyle/>
        <a:p>
          <a:endParaRPr lang="es-PE"/>
        </a:p>
      </dgm:t>
    </dgm:pt>
    <dgm:pt modelId="{F48130ED-8A32-4FF0-B355-33F8EFB8AB72}" type="sibTrans" cxnId="{39FB967D-5463-4876-8C18-FD865B1C053C}">
      <dgm:prSet/>
      <dgm:spPr/>
      <dgm:t>
        <a:bodyPr/>
        <a:lstStyle/>
        <a:p>
          <a:endParaRPr lang="es-PE"/>
        </a:p>
      </dgm:t>
    </dgm:pt>
    <dgm:pt modelId="{95445B1D-D115-4D8B-A79D-72960A349FA5}">
      <dgm:prSet phldrT="[Texto]" custT="1"/>
      <dgm:spPr>
        <a:solidFill>
          <a:srgbClr val="FF0066"/>
        </a:solidFill>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s-PE" sz="2400" b="1" cap="all" spc="0" dirty="0" smtClean="0">
              <a:ln w="0"/>
              <a:solidFill>
                <a:schemeClr val="tx1">
                  <a:lumMod val="95000"/>
                  <a:lumOff val="5000"/>
                </a:schemeClr>
              </a:solidFill>
              <a:effectLst>
                <a:reflection blurRad="12700" stA="50000" endPos="50000" dist="5000" dir="5400000" sy="-100000" rotWithShape="0"/>
              </a:effectLst>
            </a:rPr>
            <a:t>expositivos</a:t>
          </a:r>
          <a:endParaRPr lang="es-PE" sz="2400" b="1" cap="all" spc="0" dirty="0">
            <a:ln w="0"/>
            <a:solidFill>
              <a:schemeClr val="tx1">
                <a:lumMod val="95000"/>
                <a:lumOff val="5000"/>
              </a:schemeClr>
            </a:solidFill>
            <a:effectLst>
              <a:reflection blurRad="12700" stA="50000" endPos="50000" dist="5000" dir="5400000" sy="-100000" rotWithShape="0"/>
            </a:effectLst>
          </a:endParaRPr>
        </a:p>
      </dgm:t>
    </dgm:pt>
    <dgm:pt modelId="{8DE1C343-443E-4335-BE50-F6417657891A}" type="parTrans" cxnId="{BB00BDE0-8C21-407B-A0B3-03744FC058F0}">
      <dgm:prSet/>
      <dgm:spPr/>
      <dgm:t>
        <a:bodyPr/>
        <a:lstStyle/>
        <a:p>
          <a:endParaRPr lang="es-PE"/>
        </a:p>
      </dgm:t>
    </dgm:pt>
    <dgm:pt modelId="{7CF8343E-305F-4CB9-85EF-EEDEB9B2DF28}" type="sibTrans" cxnId="{BB00BDE0-8C21-407B-A0B3-03744FC058F0}">
      <dgm:prSet/>
      <dgm:spPr/>
      <dgm:t>
        <a:bodyPr/>
        <a:lstStyle/>
        <a:p>
          <a:endParaRPr lang="es-PE"/>
        </a:p>
      </dgm:t>
    </dgm:pt>
    <dgm:pt modelId="{2E035DC3-87E0-4D55-8FAC-60FE2C966D2F}" type="pres">
      <dgm:prSet presAssocID="{ED44F194-9A25-447A-9BB9-22563C739605}" presName="Name0" presStyleCnt="0">
        <dgm:presLayoutVars>
          <dgm:chMax val="1"/>
          <dgm:dir/>
          <dgm:animLvl val="ctr"/>
          <dgm:resizeHandles val="exact"/>
        </dgm:presLayoutVars>
      </dgm:prSet>
      <dgm:spPr/>
      <dgm:t>
        <a:bodyPr/>
        <a:lstStyle/>
        <a:p>
          <a:endParaRPr lang="es-PE"/>
        </a:p>
      </dgm:t>
    </dgm:pt>
    <dgm:pt modelId="{0A299962-AF93-42DA-B082-72582A0C4057}" type="pres">
      <dgm:prSet presAssocID="{713FBB94-5FBD-43C3-A350-E06CFE44156D}" presName="centerShape" presStyleLbl="node0" presStyleIdx="0" presStyleCnt="1" custScaleX="171967"/>
      <dgm:spPr/>
      <dgm:t>
        <a:bodyPr/>
        <a:lstStyle/>
        <a:p>
          <a:endParaRPr lang="es-PE"/>
        </a:p>
      </dgm:t>
    </dgm:pt>
    <dgm:pt modelId="{81FBDB0C-DDBD-4465-BC62-EB8B936CE3A6}" type="pres">
      <dgm:prSet presAssocID="{153D32DE-F53E-4B1B-B308-69DE59E32B93}" presName="parTrans" presStyleLbl="sibTrans2D1" presStyleIdx="0" presStyleCnt="5"/>
      <dgm:spPr/>
      <dgm:t>
        <a:bodyPr/>
        <a:lstStyle/>
        <a:p>
          <a:endParaRPr lang="es-PE"/>
        </a:p>
      </dgm:t>
    </dgm:pt>
    <dgm:pt modelId="{58160F27-C139-4BFD-A368-67032C984F5F}" type="pres">
      <dgm:prSet presAssocID="{153D32DE-F53E-4B1B-B308-69DE59E32B93}" presName="connectorText" presStyleLbl="sibTrans2D1" presStyleIdx="0" presStyleCnt="5"/>
      <dgm:spPr/>
      <dgm:t>
        <a:bodyPr/>
        <a:lstStyle/>
        <a:p>
          <a:endParaRPr lang="es-PE"/>
        </a:p>
      </dgm:t>
    </dgm:pt>
    <dgm:pt modelId="{60119A8F-93BD-4233-BFD3-DF66C075648E}" type="pres">
      <dgm:prSet presAssocID="{8DBAC52F-F777-4F24-B1CA-B6CD15C72F1D}" presName="node" presStyleLbl="node1" presStyleIdx="0" presStyleCnt="5" custScaleX="211609" custScaleY="93776">
        <dgm:presLayoutVars>
          <dgm:bulletEnabled val="1"/>
        </dgm:presLayoutVars>
      </dgm:prSet>
      <dgm:spPr/>
      <dgm:t>
        <a:bodyPr/>
        <a:lstStyle/>
        <a:p>
          <a:endParaRPr lang="es-PE"/>
        </a:p>
      </dgm:t>
    </dgm:pt>
    <dgm:pt modelId="{F6A7572B-B58B-47DF-92AF-8E690608EB6D}" type="pres">
      <dgm:prSet presAssocID="{8DE1C343-443E-4335-BE50-F6417657891A}" presName="parTrans" presStyleLbl="sibTrans2D1" presStyleIdx="1" presStyleCnt="5"/>
      <dgm:spPr/>
      <dgm:t>
        <a:bodyPr/>
        <a:lstStyle/>
        <a:p>
          <a:endParaRPr lang="es-PE"/>
        </a:p>
      </dgm:t>
    </dgm:pt>
    <dgm:pt modelId="{3A6DF672-55D5-4A87-B544-A4B7FE6B85CC}" type="pres">
      <dgm:prSet presAssocID="{8DE1C343-443E-4335-BE50-F6417657891A}" presName="connectorText" presStyleLbl="sibTrans2D1" presStyleIdx="1" presStyleCnt="5"/>
      <dgm:spPr/>
      <dgm:t>
        <a:bodyPr/>
        <a:lstStyle/>
        <a:p>
          <a:endParaRPr lang="es-PE"/>
        </a:p>
      </dgm:t>
    </dgm:pt>
    <dgm:pt modelId="{14458129-58D3-4C6D-85FA-1F013589D21F}" type="pres">
      <dgm:prSet presAssocID="{95445B1D-D115-4D8B-A79D-72960A349FA5}" presName="node" presStyleLbl="node1" presStyleIdx="1" presStyleCnt="5" custScaleX="238181" custScaleY="106606" custRadScaleRad="175714" custRadScaleInc="28165">
        <dgm:presLayoutVars>
          <dgm:bulletEnabled val="1"/>
        </dgm:presLayoutVars>
      </dgm:prSet>
      <dgm:spPr/>
      <dgm:t>
        <a:bodyPr/>
        <a:lstStyle/>
        <a:p>
          <a:endParaRPr lang="es-PE"/>
        </a:p>
      </dgm:t>
    </dgm:pt>
    <dgm:pt modelId="{9017A664-FE57-42E3-863A-26A3C2AC04E1}" type="pres">
      <dgm:prSet presAssocID="{355B928D-00C5-489D-B307-96BC63452ADC}" presName="parTrans" presStyleLbl="sibTrans2D1" presStyleIdx="2" presStyleCnt="5"/>
      <dgm:spPr/>
      <dgm:t>
        <a:bodyPr/>
        <a:lstStyle/>
        <a:p>
          <a:endParaRPr lang="es-PE"/>
        </a:p>
      </dgm:t>
    </dgm:pt>
    <dgm:pt modelId="{A8697D16-FFE0-4C48-96D4-AE899CE90A7D}" type="pres">
      <dgm:prSet presAssocID="{355B928D-00C5-489D-B307-96BC63452ADC}" presName="connectorText" presStyleLbl="sibTrans2D1" presStyleIdx="2" presStyleCnt="5"/>
      <dgm:spPr/>
      <dgm:t>
        <a:bodyPr/>
        <a:lstStyle/>
        <a:p>
          <a:endParaRPr lang="es-PE"/>
        </a:p>
      </dgm:t>
    </dgm:pt>
    <dgm:pt modelId="{0B45961D-A945-4581-A30F-95324E56BAE2}" type="pres">
      <dgm:prSet presAssocID="{96D864B5-DDB1-4EBF-B69F-CE7247B9BDE8}" presName="node" presStyleLbl="node1" presStyleIdx="2" presStyleCnt="5" custScaleX="236020" custRadScaleRad="128687" custRadScaleInc="-39791">
        <dgm:presLayoutVars>
          <dgm:bulletEnabled val="1"/>
        </dgm:presLayoutVars>
      </dgm:prSet>
      <dgm:spPr/>
      <dgm:t>
        <a:bodyPr/>
        <a:lstStyle/>
        <a:p>
          <a:endParaRPr lang="es-PE"/>
        </a:p>
      </dgm:t>
    </dgm:pt>
    <dgm:pt modelId="{F60920E6-3B1D-46E0-93A1-C305E8D64D16}" type="pres">
      <dgm:prSet presAssocID="{6AADD99B-EC47-4AAC-BD4A-4128FFF88B93}" presName="parTrans" presStyleLbl="sibTrans2D1" presStyleIdx="3" presStyleCnt="5"/>
      <dgm:spPr/>
      <dgm:t>
        <a:bodyPr/>
        <a:lstStyle/>
        <a:p>
          <a:endParaRPr lang="es-PE"/>
        </a:p>
      </dgm:t>
    </dgm:pt>
    <dgm:pt modelId="{B0DDE32F-3DBC-4911-B4FF-F75D3C44415D}" type="pres">
      <dgm:prSet presAssocID="{6AADD99B-EC47-4AAC-BD4A-4128FFF88B93}" presName="connectorText" presStyleLbl="sibTrans2D1" presStyleIdx="3" presStyleCnt="5"/>
      <dgm:spPr/>
      <dgm:t>
        <a:bodyPr/>
        <a:lstStyle/>
        <a:p>
          <a:endParaRPr lang="es-PE"/>
        </a:p>
      </dgm:t>
    </dgm:pt>
    <dgm:pt modelId="{633B278F-FB4F-4642-8B13-9A8DCA083958}" type="pres">
      <dgm:prSet presAssocID="{B799F382-81E2-4FF0-BA9C-DCE88D8AFD0F}" presName="node" presStyleLbl="node1" presStyleIdx="3" presStyleCnt="5" custScaleX="228917" custScaleY="81173" custRadScaleRad="121671" custRadScaleInc="27177">
        <dgm:presLayoutVars>
          <dgm:bulletEnabled val="1"/>
        </dgm:presLayoutVars>
      </dgm:prSet>
      <dgm:spPr/>
      <dgm:t>
        <a:bodyPr/>
        <a:lstStyle/>
        <a:p>
          <a:endParaRPr lang="es-PE"/>
        </a:p>
      </dgm:t>
    </dgm:pt>
    <dgm:pt modelId="{CCC03543-4F07-4FE0-A06F-6D3F4D7CF8D5}" type="pres">
      <dgm:prSet presAssocID="{6E2D27F3-6F4F-40F6-85E7-7E51BF4D2D84}" presName="parTrans" presStyleLbl="sibTrans2D1" presStyleIdx="4" presStyleCnt="5"/>
      <dgm:spPr/>
      <dgm:t>
        <a:bodyPr/>
        <a:lstStyle/>
        <a:p>
          <a:endParaRPr lang="es-PE"/>
        </a:p>
      </dgm:t>
    </dgm:pt>
    <dgm:pt modelId="{ECC9699F-96BA-444C-8449-D1055B201D39}" type="pres">
      <dgm:prSet presAssocID="{6E2D27F3-6F4F-40F6-85E7-7E51BF4D2D84}" presName="connectorText" presStyleLbl="sibTrans2D1" presStyleIdx="4" presStyleCnt="5"/>
      <dgm:spPr/>
      <dgm:t>
        <a:bodyPr/>
        <a:lstStyle/>
        <a:p>
          <a:endParaRPr lang="es-PE"/>
        </a:p>
      </dgm:t>
    </dgm:pt>
    <dgm:pt modelId="{FF407262-D815-48EE-AA0A-6FF39F690E32}" type="pres">
      <dgm:prSet presAssocID="{9DD1A3AE-5E03-486C-B461-06955E0CC4A8}" presName="node" presStyleLbl="node1" presStyleIdx="4" presStyleCnt="5" custScaleX="242154" custScaleY="91138" custRadScaleRad="165811" custRadScaleInc="-20705">
        <dgm:presLayoutVars>
          <dgm:bulletEnabled val="1"/>
        </dgm:presLayoutVars>
      </dgm:prSet>
      <dgm:spPr/>
      <dgm:t>
        <a:bodyPr/>
        <a:lstStyle/>
        <a:p>
          <a:endParaRPr lang="es-PE"/>
        </a:p>
      </dgm:t>
    </dgm:pt>
  </dgm:ptLst>
  <dgm:cxnLst>
    <dgm:cxn modelId="{BB00BDE0-8C21-407B-A0B3-03744FC058F0}" srcId="{713FBB94-5FBD-43C3-A350-E06CFE44156D}" destId="{95445B1D-D115-4D8B-A79D-72960A349FA5}" srcOrd="1" destOrd="0" parTransId="{8DE1C343-443E-4335-BE50-F6417657891A}" sibTransId="{7CF8343E-305F-4CB9-85EF-EEDEB9B2DF28}"/>
    <dgm:cxn modelId="{4C588AEA-3DE6-4DAB-AF59-C9EDC5C88076}" type="presOf" srcId="{6AADD99B-EC47-4AAC-BD4A-4128FFF88B93}" destId="{B0DDE32F-3DBC-4911-B4FF-F75D3C44415D}" srcOrd="1" destOrd="0" presId="urn:microsoft.com/office/officeart/2005/8/layout/radial5"/>
    <dgm:cxn modelId="{3A964D91-1BE1-48E7-B1DB-C78C4DA13244}" type="presOf" srcId="{95445B1D-D115-4D8B-A79D-72960A349FA5}" destId="{14458129-58D3-4C6D-85FA-1F013589D21F}" srcOrd="0" destOrd="0" presId="urn:microsoft.com/office/officeart/2005/8/layout/radial5"/>
    <dgm:cxn modelId="{05D0338E-FB67-4D55-9DAD-836852E64969}" srcId="{713FBB94-5FBD-43C3-A350-E06CFE44156D}" destId="{B799F382-81E2-4FF0-BA9C-DCE88D8AFD0F}" srcOrd="3" destOrd="0" parTransId="{6AADD99B-EC47-4AAC-BD4A-4128FFF88B93}" sibTransId="{3ECEC334-F891-4AAB-9D82-B49ACE8CC1E3}"/>
    <dgm:cxn modelId="{E1215922-8409-43E2-BE2D-CA6CA2E5EC15}" srcId="{713FBB94-5FBD-43C3-A350-E06CFE44156D}" destId="{96D864B5-DDB1-4EBF-B69F-CE7247B9BDE8}" srcOrd="2" destOrd="0" parTransId="{355B928D-00C5-489D-B307-96BC63452ADC}" sibTransId="{6034E949-1860-4AF6-AF93-30DAA777987C}"/>
    <dgm:cxn modelId="{D4D6F1D7-ED9B-4D28-8C13-0BD8A656B5A8}" type="presOf" srcId="{6AADD99B-EC47-4AAC-BD4A-4128FFF88B93}" destId="{F60920E6-3B1D-46E0-93A1-C305E8D64D16}" srcOrd="0" destOrd="0" presId="urn:microsoft.com/office/officeart/2005/8/layout/radial5"/>
    <dgm:cxn modelId="{42D9E1BE-849C-4011-8A1F-B05B06D06B42}" type="presOf" srcId="{355B928D-00C5-489D-B307-96BC63452ADC}" destId="{9017A664-FE57-42E3-863A-26A3C2AC04E1}" srcOrd="0" destOrd="0" presId="urn:microsoft.com/office/officeart/2005/8/layout/radial5"/>
    <dgm:cxn modelId="{0553BA27-76A4-4850-BDA0-58E4CC5E8EED}" type="presOf" srcId="{6E2D27F3-6F4F-40F6-85E7-7E51BF4D2D84}" destId="{ECC9699F-96BA-444C-8449-D1055B201D39}" srcOrd="1" destOrd="0" presId="urn:microsoft.com/office/officeart/2005/8/layout/radial5"/>
    <dgm:cxn modelId="{0AC28B31-2C4A-465F-90CC-B300C997054E}" type="presOf" srcId="{713FBB94-5FBD-43C3-A350-E06CFE44156D}" destId="{0A299962-AF93-42DA-B082-72582A0C4057}" srcOrd="0" destOrd="0" presId="urn:microsoft.com/office/officeart/2005/8/layout/radial5"/>
    <dgm:cxn modelId="{63151F74-9E39-4706-97A4-2A9F37EAD496}" type="presOf" srcId="{B799F382-81E2-4FF0-BA9C-DCE88D8AFD0F}" destId="{633B278F-FB4F-4642-8B13-9A8DCA083958}" srcOrd="0" destOrd="0" presId="urn:microsoft.com/office/officeart/2005/8/layout/radial5"/>
    <dgm:cxn modelId="{41EDC9E4-EFE0-43FF-B7F4-45EB57CDDBCE}" type="presOf" srcId="{8DE1C343-443E-4335-BE50-F6417657891A}" destId="{F6A7572B-B58B-47DF-92AF-8E690608EB6D}" srcOrd="0" destOrd="0" presId="urn:microsoft.com/office/officeart/2005/8/layout/radial5"/>
    <dgm:cxn modelId="{22FC2B3E-2F99-47E4-9CA1-2B9317B6A0B3}" type="presOf" srcId="{96D864B5-DDB1-4EBF-B69F-CE7247B9BDE8}" destId="{0B45961D-A945-4581-A30F-95324E56BAE2}" srcOrd="0" destOrd="0" presId="urn:microsoft.com/office/officeart/2005/8/layout/radial5"/>
    <dgm:cxn modelId="{39E041A3-C04D-4F28-81ED-D088D407826F}" srcId="{ED44F194-9A25-447A-9BB9-22563C739605}" destId="{713FBB94-5FBD-43C3-A350-E06CFE44156D}" srcOrd="0" destOrd="0" parTransId="{EDE9CDBC-BD7D-408D-83A8-0AC30FD501E8}" sibTransId="{D1F28B1E-3034-405D-B62B-B44BDC9F2D07}"/>
    <dgm:cxn modelId="{9AE2C5F9-3683-47E7-9362-42DB0A64E3B3}" srcId="{713FBB94-5FBD-43C3-A350-E06CFE44156D}" destId="{8DBAC52F-F777-4F24-B1CA-B6CD15C72F1D}" srcOrd="0" destOrd="0" parTransId="{153D32DE-F53E-4B1B-B308-69DE59E32B93}" sibTransId="{2588F1F0-1281-4EF4-B250-B4BEF8ABF606}"/>
    <dgm:cxn modelId="{80B104AB-7ECE-444E-BBF6-070CE8212E43}" type="presOf" srcId="{355B928D-00C5-489D-B307-96BC63452ADC}" destId="{A8697D16-FFE0-4C48-96D4-AE899CE90A7D}" srcOrd="1" destOrd="0" presId="urn:microsoft.com/office/officeart/2005/8/layout/radial5"/>
    <dgm:cxn modelId="{FB508614-28D9-48E6-BC72-C3651062F6AC}" type="presOf" srcId="{9DD1A3AE-5E03-486C-B461-06955E0CC4A8}" destId="{FF407262-D815-48EE-AA0A-6FF39F690E32}" srcOrd="0" destOrd="0" presId="urn:microsoft.com/office/officeart/2005/8/layout/radial5"/>
    <dgm:cxn modelId="{39FB967D-5463-4876-8C18-FD865B1C053C}" srcId="{713FBB94-5FBD-43C3-A350-E06CFE44156D}" destId="{9DD1A3AE-5E03-486C-B461-06955E0CC4A8}" srcOrd="4" destOrd="0" parTransId="{6E2D27F3-6F4F-40F6-85E7-7E51BF4D2D84}" sibTransId="{F48130ED-8A32-4FF0-B355-33F8EFB8AB72}"/>
    <dgm:cxn modelId="{F749FA29-7909-4AC8-813F-4673E1083314}" type="presOf" srcId="{153D32DE-F53E-4B1B-B308-69DE59E32B93}" destId="{81FBDB0C-DDBD-4465-BC62-EB8B936CE3A6}" srcOrd="0" destOrd="0" presId="urn:microsoft.com/office/officeart/2005/8/layout/radial5"/>
    <dgm:cxn modelId="{7B8906D3-919E-4BC5-8A61-38B4E3845C69}" type="presOf" srcId="{6E2D27F3-6F4F-40F6-85E7-7E51BF4D2D84}" destId="{CCC03543-4F07-4FE0-A06F-6D3F4D7CF8D5}" srcOrd="0" destOrd="0" presId="urn:microsoft.com/office/officeart/2005/8/layout/radial5"/>
    <dgm:cxn modelId="{E537E32D-674E-4409-BD49-991C3192ED6A}" type="presOf" srcId="{8DE1C343-443E-4335-BE50-F6417657891A}" destId="{3A6DF672-55D5-4A87-B544-A4B7FE6B85CC}" srcOrd="1" destOrd="0" presId="urn:microsoft.com/office/officeart/2005/8/layout/radial5"/>
    <dgm:cxn modelId="{123DF9E0-1DC7-424D-9E7E-4CA87B21B545}" type="presOf" srcId="{ED44F194-9A25-447A-9BB9-22563C739605}" destId="{2E035DC3-87E0-4D55-8FAC-60FE2C966D2F}" srcOrd="0" destOrd="0" presId="urn:microsoft.com/office/officeart/2005/8/layout/radial5"/>
    <dgm:cxn modelId="{B26040E0-F60B-4C30-BEEA-7632AC19404E}" type="presOf" srcId="{8DBAC52F-F777-4F24-B1CA-B6CD15C72F1D}" destId="{60119A8F-93BD-4233-BFD3-DF66C075648E}" srcOrd="0" destOrd="0" presId="urn:microsoft.com/office/officeart/2005/8/layout/radial5"/>
    <dgm:cxn modelId="{BADF082C-FF5F-402F-B5A9-88DAAD8FA4AE}" type="presOf" srcId="{153D32DE-F53E-4B1B-B308-69DE59E32B93}" destId="{58160F27-C139-4BFD-A368-67032C984F5F}" srcOrd="1" destOrd="0" presId="urn:microsoft.com/office/officeart/2005/8/layout/radial5"/>
    <dgm:cxn modelId="{6AC5FC71-DF04-4F2E-ADDE-8EDA0726F466}" type="presParOf" srcId="{2E035DC3-87E0-4D55-8FAC-60FE2C966D2F}" destId="{0A299962-AF93-42DA-B082-72582A0C4057}" srcOrd="0" destOrd="0" presId="urn:microsoft.com/office/officeart/2005/8/layout/radial5"/>
    <dgm:cxn modelId="{AE554A9E-2F48-450E-8927-09DDB0B8BBA8}" type="presParOf" srcId="{2E035DC3-87E0-4D55-8FAC-60FE2C966D2F}" destId="{81FBDB0C-DDBD-4465-BC62-EB8B936CE3A6}" srcOrd="1" destOrd="0" presId="urn:microsoft.com/office/officeart/2005/8/layout/radial5"/>
    <dgm:cxn modelId="{1F40A50A-8489-4A7E-8735-0299B7D60A00}" type="presParOf" srcId="{81FBDB0C-DDBD-4465-BC62-EB8B936CE3A6}" destId="{58160F27-C139-4BFD-A368-67032C984F5F}" srcOrd="0" destOrd="0" presId="urn:microsoft.com/office/officeart/2005/8/layout/radial5"/>
    <dgm:cxn modelId="{1149E121-465A-406C-983D-BE931A67EEAD}" type="presParOf" srcId="{2E035DC3-87E0-4D55-8FAC-60FE2C966D2F}" destId="{60119A8F-93BD-4233-BFD3-DF66C075648E}" srcOrd="2" destOrd="0" presId="urn:microsoft.com/office/officeart/2005/8/layout/radial5"/>
    <dgm:cxn modelId="{D5313599-81C5-439E-BDE9-8FC3102B5AAF}" type="presParOf" srcId="{2E035DC3-87E0-4D55-8FAC-60FE2C966D2F}" destId="{F6A7572B-B58B-47DF-92AF-8E690608EB6D}" srcOrd="3" destOrd="0" presId="urn:microsoft.com/office/officeart/2005/8/layout/radial5"/>
    <dgm:cxn modelId="{D4A031E4-E990-43BF-9767-C38BC53ACC42}" type="presParOf" srcId="{F6A7572B-B58B-47DF-92AF-8E690608EB6D}" destId="{3A6DF672-55D5-4A87-B544-A4B7FE6B85CC}" srcOrd="0" destOrd="0" presId="urn:microsoft.com/office/officeart/2005/8/layout/radial5"/>
    <dgm:cxn modelId="{A9D4AD36-7535-4D43-8505-42344FA67497}" type="presParOf" srcId="{2E035DC3-87E0-4D55-8FAC-60FE2C966D2F}" destId="{14458129-58D3-4C6D-85FA-1F013589D21F}" srcOrd="4" destOrd="0" presId="urn:microsoft.com/office/officeart/2005/8/layout/radial5"/>
    <dgm:cxn modelId="{CDE5B015-6FB1-457C-A7C5-E9AF1D1E1E96}" type="presParOf" srcId="{2E035DC3-87E0-4D55-8FAC-60FE2C966D2F}" destId="{9017A664-FE57-42E3-863A-26A3C2AC04E1}" srcOrd="5" destOrd="0" presId="urn:microsoft.com/office/officeart/2005/8/layout/radial5"/>
    <dgm:cxn modelId="{DC17A721-108F-427E-89F6-2669ED5402F9}" type="presParOf" srcId="{9017A664-FE57-42E3-863A-26A3C2AC04E1}" destId="{A8697D16-FFE0-4C48-96D4-AE899CE90A7D}" srcOrd="0" destOrd="0" presId="urn:microsoft.com/office/officeart/2005/8/layout/radial5"/>
    <dgm:cxn modelId="{D1C8B7A7-6B49-458A-B7B2-1E194164D374}" type="presParOf" srcId="{2E035DC3-87E0-4D55-8FAC-60FE2C966D2F}" destId="{0B45961D-A945-4581-A30F-95324E56BAE2}" srcOrd="6" destOrd="0" presId="urn:microsoft.com/office/officeart/2005/8/layout/radial5"/>
    <dgm:cxn modelId="{CB1285D2-AA84-400C-97CA-4B51E7148583}" type="presParOf" srcId="{2E035DC3-87E0-4D55-8FAC-60FE2C966D2F}" destId="{F60920E6-3B1D-46E0-93A1-C305E8D64D16}" srcOrd="7" destOrd="0" presId="urn:microsoft.com/office/officeart/2005/8/layout/radial5"/>
    <dgm:cxn modelId="{3B5FCEA5-01B7-4C03-B39E-C2E64DC36C44}" type="presParOf" srcId="{F60920E6-3B1D-46E0-93A1-C305E8D64D16}" destId="{B0DDE32F-3DBC-4911-B4FF-F75D3C44415D}" srcOrd="0" destOrd="0" presId="urn:microsoft.com/office/officeart/2005/8/layout/radial5"/>
    <dgm:cxn modelId="{E67ADA51-E686-4C08-A18E-39063C989923}" type="presParOf" srcId="{2E035DC3-87E0-4D55-8FAC-60FE2C966D2F}" destId="{633B278F-FB4F-4642-8B13-9A8DCA083958}" srcOrd="8" destOrd="0" presId="urn:microsoft.com/office/officeart/2005/8/layout/radial5"/>
    <dgm:cxn modelId="{41B5A909-1A7E-46C1-9720-2C516C015C51}" type="presParOf" srcId="{2E035DC3-87E0-4D55-8FAC-60FE2C966D2F}" destId="{CCC03543-4F07-4FE0-A06F-6D3F4D7CF8D5}" srcOrd="9" destOrd="0" presId="urn:microsoft.com/office/officeart/2005/8/layout/radial5"/>
    <dgm:cxn modelId="{A407D359-30EF-4776-8447-EB7F84D3F3CE}" type="presParOf" srcId="{CCC03543-4F07-4FE0-A06F-6D3F4D7CF8D5}" destId="{ECC9699F-96BA-444C-8449-D1055B201D39}" srcOrd="0" destOrd="0" presId="urn:microsoft.com/office/officeart/2005/8/layout/radial5"/>
    <dgm:cxn modelId="{DE6A5690-D243-4C74-B678-603905A5295E}" type="presParOf" srcId="{2E035DC3-87E0-4D55-8FAC-60FE2C966D2F}" destId="{FF407262-D815-48EE-AA0A-6FF39F690E32}"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213A7C-B21B-496C-8261-AF2BC3C14BEA}" type="doc">
      <dgm:prSet loTypeId="urn:microsoft.com/office/officeart/2008/layout/HorizontalMultiLevelHierarchy" loCatId="hierarchy" qsTypeId="urn:microsoft.com/office/officeart/2005/8/quickstyle/3d2" qsCatId="3D" csTypeId="urn:microsoft.com/office/officeart/2005/8/colors/accent3_4" csCatId="accent3" phldr="1"/>
      <dgm:spPr/>
      <dgm:t>
        <a:bodyPr/>
        <a:lstStyle/>
        <a:p>
          <a:endParaRPr lang="es-PE"/>
        </a:p>
      </dgm:t>
    </dgm:pt>
    <dgm:pt modelId="{BF986CEE-CEA8-4140-942E-6E86C8FA4BCD}">
      <dgm:prSet phldrT="[Texto]"/>
      <dgm:spPr>
        <a:solidFill>
          <a:srgbClr val="FF0066"/>
        </a:solidFill>
      </dgm:spPr>
      <dgm:t>
        <a:bodyPr/>
        <a:lstStyle/>
        <a:p>
          <a:r>
            <a:rPr lang="es-PE" dirty="0" smtClean="0"/>
            <a:t>Formatos textuales</a:t>
          </a:r>
          <a:endParaRPr lang="es-PE" dirty="0"/>
        </a:p>
      </dgm:t>
    </dgm:pt>
    <dgm:pt modelId="{12288C06-5BDC-470D-A247-61941FC126B3}" type="parTrans" cxnId="{E31C44B0-B9FE-4F5D-A910-F22148FC837A}">
      <dgm:prSet/>
      <dgm:spPr/>
      <dgm:t>
        <a:bodyPr/>
        <a:lstStyle/>
        <a:p>
          <a:endParaRPr lang="es-PE"/>
        </a:p>
      </dgm:t>
    </dgm:pt>
    <dgm:pt modelId="{94644465-98FA-4695-AE7C-E3EC6F084A79}" type="sibTrans" cxnId="{E31C44B0-B9FE-4F5D-A910-F22148FC837A}">
      <dgm:prSet/>
      <dgm:spPr/>
      <dgm:t>
        <a:bodyPr/>
        <a:lstStyle/>
        <a:p>
          <a:endParaRPr lang="es-PE"/>
        </a:p>
      </dgm:t>
    </dgm:pt>
    <dgm:pt modelId="{9F54A8AD-84AA-488A-8AA9-B1C4DC36D0B3}">
      <dgm:prSet phldrT="[Texto]"/>
      <dgm:spPr>
        <a:solidFill>
          <a:srgbClr val="FF99FF"/>
        </a:solidFill>
      </dgm:spPr>
      <dgm:t>
        <a:bodyPr/>
        <a:lstStyle/>
        <a:p>
          <a:r>
            <a:rPr lang="es-PE" dirty="0" smtClean="0">
              <a:solidFill>
                <a:srgbClr val="0000FF"/>
              </a:solidFill>
            </a:rPr>
            <a:t>continuo</a:t>
          </a:r>
          <a:endParaRPr lang="es-PE" dirty="0">
            <a:solidFill>
              <a:srgbClr val="0000FF"/>
            </a:solidFill>
          </a:endParaRPr>
        </a:p>
      </dgm:t>
    </dgm:pt>
    <dgm:pt modelId="{60686729-5DAC-48C3-B584-C9418BF304DB}" type="parTrans" cxnId="{1339CFE1-C675-4204-A7AF-B047FF7A3253}">
      <dgm:prSet/>
      <dgm:spPr/>
      <dgm:t>
        <a:bodyPr/>
        <a:lstStyle/>
        <a:p>
          <a:endParaRPr lang="es-PE"/>
        </a:p>
      </dgm:t>
    </dgm:pt>
    <dgm:pt modelId="{14764378-DF01-4069-8A38-BD98B9082A03}" type="sibTrans" cxnId="{1339CFE1-C675-4204-A7AF-B047FF7A3253}">
      <dgm:prSet/>
      <dgm:spPr/>
      <dgm:t>
        <a:bodyPr/>
        <a:lstStyle/>
        <a:p>
          <a:endParaRPr lang="es-PE"/>
        </a:p>
      </dgm:t>
    </dgm:pt>
    <dgm:pt modelId="{F435C154-0CC2-4660-A4D5-7A54F88154A1}">
      <dgm:prSet phldrT="[Texto]"/>
      <dgm:spPr/>
      <dgm:t>
        <a:bodyPr/>
        <a:lstStyle/>
        <a:p>
          <a:r>
            <a:rPr lang="es-PE" dirty="0" smtClean="0">
              <a:solidFill>
                <a:schemeClr val="tx1">
                  <a:lumMod val="95000"/>
                  <a:lumOff val="5000"/>
                </a:schemeClr>
              </a:solidFill>
            </a:rPr>
            <a:t>descontinuo</a:t>
          </a:r>
          <a:endParaRPr lang="es-PE" dirty="0">
            <a:solidFill>
              <a:schemeClr val="tx1">
                <a:lumMod val="95000"/>
                <a:lumOff val="5000"/>
              </a:schemeClr>
            </a:solidFill>
          </a:endParaRPr>
        </a:p>
      </dgm:t>
    </dgm:pt>
    <dgm:pt modelId="{43B95C21-AE76-4913-8B01-1C9AE6C4BB6A}" type="parTrans" cxnId="{F86BA194-4334-457E-88B5-5AA4AEAB7D96}">
      <dgm:prSet/>
      <dgm:spPr/>
      <dgm:t>
        <a:bodyPr/>
        <a:lstStyle/>
        <a:p>
          <a:endParaRPr lang="es-PE"/>
        </a:p>
      </dgm:t>
    </dgm:pt>
    <dgm:pt modelId="{34FDA733-FC64-4DFD-9FEE-E8EDF1AD3B71}" type="sibTrans" cxnId="{F86BA194-4334-457E-88B5-5AA4AEAB7D96}">
      <dgm:prSet/>
      <dgm:spPr/>
      <dgm:t>
        <a:bodyPr/>
        <a:lstStyle/>
        <a:p>
          <a:endParaRPr lang="es-PE"/>
        </a:p>
      </dgm:t>
    </dgm:pt>
    <dgm:pt modelId="{0082E5A6-C7C1-4D79-B153-4BA8D0AE60E8}">
      <dgm:prSet phldrT="[Texto]"/>
      <dgm:spPr>
        <a:solidFill>
          <a:srgbClr val="0000FF"/>
        </a:solidFill>
      </dgm:spPr>
      <dgm:t>
        <a:bodyPr/>
        <a:lstStyle/>
        <a:p>
          <a:r>
            <a:rPr lang="es-PE" dirty="0" smtClean="0">
              <a:solidFill>
                <a:srgbClr val="FFFF00"/>
              </a:solidFill>
            </a:rPr>
            <a:t>mixto</a:t>
          </a:r>
          <a:endParaRPr lang="es-PE" dirty="0">
            <a:solidFill>
              <a:srgbClr val="FFFF00"/>
            </a:solidFill>
          </a:endParaRPr>
        </a:p>
      </dgm:t>
    </dgm:pt>
    <dgm:pt modelId="{A17D43DB-B0E5-4746-B6EE-259CCF164EB3}" type="parTrans" cxnId="{5C5C9887-6E58-470A-A5F4-79958C4491DC}">
      <dgm:prSet/>
      <dgm:spPr/>
      <dgm:t>
        <a:bodyPr/>
        <a:lstStyle/>
        <a:p>
          <a:endParaRPr lang="es-PE"/>
        </a:p>
      </dgm:t>
    </dgm:pt>
    <dgm:pt modelId="{ADFDD92D-2E72-440F-A639-0BA0D9E55942}" type="sibTrans" cxnId="{5C5C9887-6E58-470A-A5F4-79958C4491DC}">
      <dgm:prSet/>
      <dgm:spPr/>
      <dgm:t>
        <a:bodyPr/>
        <a:lstStyle/>
        <a:p>
          <a:endParaRPr lang="es-PE"/>
        </a:p>
      </dgm:t>
    </dgm:pt>
    <dgm:pt modelId="{D0E5E4E0-47A5-4D36-A4F8-91103FE6BFD0}" type="pres">
      <dgm:prSet presAssocID="{3E213A7C-B21B-496C-8261-AF2BC3C14BEA}" presName="Name0" presStyleCnt="0">
        <dgm:presLayoutVars>
          <dgm:chPref val="1"/>
          <dgm:dir/>
          <dgm:animOne val="branch"/>
          <dgm:animLvl val="lvl"/>
          <dgm:resizeHandles val="exact"/>
        </dgm:presLayoutVars>
      </dgm:prSet>
      <dgm:spPr/>
      <dgm:t>
        <a:bodyPr/>
        <a:lstStyle/>
        <a:p>
          <a:endParaRPr lang="es-PE"/>
        </a:p>
      </dgm:t>
    </dgm:pt>
    <dgm:pt modelId="{35449A5D-9A0E-4607-BD7D-C515BAC1E1F9}" type="pres">
      <dgm:prSet presAssocID="{BF986CEE-CEA8-4140-942E-6E86C8FA4BCD}" presName="root1" presStyleCnt="0"/>
      <dgm:spPr/>
    </dgm:pt>
    <dgm:pt modelId="{2DCC5E98-5A2B-4873-BD80-E7FF6E8EB43B}" type="pres">
      <dgm:prSet presAssocID="{BF986CEE-CEA8-4140-942E-6E86C8FA4BCD}" presName="LevelOneTextNode" presStyleLbl="node0" presStyleIdx="0" presStyleCnt="1" custLinFactX="-32178" custLinFactNeighborX="-100000" custLinFactNeighborY="2021">
        <dgm:presLayoutVars>
          <dgm:chPref val="3"/>
        </dgm:presLayoutVars>
      </dgm:prSet>
      <dgm:spPr/>
      <dgm:t>
        <a:bodyPr/>
        <a:lstStyle/>
        <a:p>
          <a:endParaRPr lang="es-PE"/>
        </a:p>
      </dgm:t>
    </dgm:pt>
    <dgm:pt modelId="{5451CECD-311A-4433-82BC-C7478DC237F6}" type="pres">
      <dgm:prSet presAssocID="{BF986CEE-CEA8-4140-942E-6E86C8FA4BCD}" presName="level2hierChild" presStyleCnt="0"/>
      <dgm:spPr/>
    </dgm:pt>
    <dgm:pt modelId="{4BB13D15-AEAA-4CD6-A7DF-C71A9641E373}" type="pres">
      <dgm:prSet presAssocID="{60686729-5DAC-48C3-B584-C9418BF304DB}" presName="conn2-1" presStyleLbl="parChTrans1D2" presStyleIdx="0" presStyleCnt="3"/>
      <dgm:spPr/>
      <dgm:t>
        <a:bodyPr/>
        <a:lstStyle/>
        <a:p>
          <a:endParaRPr lang="es-PE"/>
        </a:p>
      </dgm:t>
    </dgm:pt>
    <dgm:pt modelId="{F4E0DBB6-BA5E-494A-BE90-273A1B2F78E5}" type="pres">
      <dgm:prSet presAssocID="{60686729-5DAC-48C3-B584-C9418BF304DB}" presName="connTx" presStyleLbl="parChTrans1D2" presStyleIdx="0" presStyleCnt="3"/>
      <dgm:spPr/>
      <dgm:t>
        <a:bodyPr/>
        <a:lstStyle/>
        <a:p>
          <a:endParaRPr lang="es-PE"/>
        </a:p>
      </dgm:t>
    </dgm:pt>
    <dgm:pt modelId="{87624AC0-BC8C-467B-AE7F-D81088A55BC0}" type="pres">
      <dgm:prSet presAssocID="{9F54A8AD-84AA-488A-8AA9-B1C4DC36D0B3}" presName="root2" presStyleCnt="0"/>
      <dgm:spPr/>
    </dgm:pt>
    <dgm:pt modelId="{8CA488C4-3D0E-4A1A-B48D-BD50197D8CF6}" type="pres">
      <dgm:prSet presAssocID="{9F54A8AD-84AA-488A-8AA9-B1C4DC36D0B3}" presName="LevelTwoTextNode" presStyleLbl="node2" presStyleIdx="0" presStyleCnt="3" custLinFactNeighborX="-6485" custLinFactNeighborY="-85080">
        <dgm:presLayoutVars>
          <dgm:chPref val="3"/>
        </dgm:presLayoutVars>
      </dgm:prSet>
      <dgm:spPr/>
      <dgm:t>
        <a:bodyPr/>
        <a:lstStyle/>
        <a:p>
          <a:endParaRPr lang="es-PE"/>
        </a:p>
      </dgm:t>
    </dgm:pt>
    <dgm:pt modelId="{4D7A9BEC-3434-4EA2-9477-E38196D18592}" type="pres">
      <dgm:prSet presAssocID="{9F54A8AD-84AA-488A-8AA9-B1C4DC36D0B3}" presName="level3hierChild" presStyleCnt="0"/>
      <dgm:spPr/>
    </dgm:pt>
    <dgm:pt modelId="{405D6543-EF15-463C-963B-0513D856587E}" type="pres">
      <dgm:prSet presAssocID="{43B95C21-AE76-4913-8B01-1C9AE6C4BB6A}" presName="conn2-1" presStyleLbl="parChTrans1D2" presStyleIdx="1" presStyleCnt="3"/>
      <dgm:spPr/>
      <dgm:t>
        <a:bodyPr/>
        <a:lstStyle/>
        <a:p>
          <a:endParaRPr lang="es-PE"/>
        </a:p>
      </dgm:t>
    </dgm:pt>
    <dgm:pt modelId="{490A551E-0C49-4BB5-A7EC-BCFF381234AF}" type="pres">
      <dgm:prSet presAssocID="{43B95C21-AE76-4913-8B01-1C9AE6C4BB6A}" presName="connTx" presStyleLbl="parChTrans1D2" presStyleIdx="1" presStyleCnt="3"/>
      <dgm:spPr/>
      <dgm:t>
        <a:bodyPr/>
        <a:lstStyle/>
        <a:p>
          <a:endParaRPr lang="es-PE"/>
        </a:p>
      </dgm:t>
    </dgm:pt>
    <dgm:pt modelId="{AC3EFF36-A1AC-47EA-9B8C-B258A5471447}" type="pres">
      <dgm:prSet presAssocID="{F435C154-0CC2-4660-A4D5-7A54F88154A1}" presName="root2" presStyleCnt="0"/>
      <dgm:spPr/>
    </dgm:pt>
    <dgm:pt modelId="{54AF361B-AEA9-454F-BB14-C1895B85D865}" type="pres">
      <dgm:prSet presAssocID="{F435C154-0CC2-4660-A4D5-7A54F88154A1}" presName="LevelTwoTextNode" presStyleLbl="node2" presStyleIdx="1" presStyleCnt="3">
        <dgm:presLayoutVars>
          <dgm:chPref val="3"/>
        </dgm:presLayoutVars>
      </dgm:prSet>
      <dgm:spPr/>
      <dgm:t>
        <a:bodyPr/>
        <a:lstStyle/>
        <a:p>
          <a:endParaRPr lang="es-PE"/>
        </a:p>
      </dgm:t>
    </dgm:pt>
    <dgm:pt modelId="{457B9741-F541-4893-8E6D-005015FF51E4}" type="pres">
      <dgm:prSet presAssocID="{F435C154-0CC2-4660-A4D5-7A54F88154A1}" presName="level3hierChild" presStyleCnt="0"/>
      <dgm:spPr/>
    </dgm:pt>
    <dgm:pt modelId="{90D08946-1E3B-4237-B0BB-01DFD51F03C5}" type="pres">
      <dgm:prSet presAssocID="{A17D43DB-B0E5-4746-B6EE-259CCF164EB3}" presName="conn2-1" presStyleLbl="parChTrans1D2" presStyleIdx="2" presStyleCnt="3"/>
      <dgm:spPr/>
      <dgm:t>
        <a:bodyPr/>
        <a:lstStyle/>
        <a:p>
          <a:endParaRPr lang="es-PE"/>
        </a:p>
      </dgm:t>
    </dgm:pt>
    <dgm:pt modelId="{DE37840F-7F46-4F63-AA41-545645A34D1C}" type="pres">
      <dgm:prSet presAssocID="{A17D43DB-B0E5-4746-B6EE-259CCF164EB3}" presName="connTx" presStyleLbl="parChTrans1D2" presStyleIdx="2" presStyleCnt="3"/>
      <dgm:spPr/>
      <dgm:t>
        <a:bodyPr/>
        <a:lstStyle/>
        <a:p>
          <a:endParaRPr lang="es-PE"/>
        </a:p>
      </dgm:t>
    </dgm:pt>
    <dgm:pt modelId="{AE406571-B3B4-4200-A4A1-C8EB3C9528B9}" type="pres">
      <dgm:prSet presAssocID="{0082E5A6-C7C1-4D79-B153-4BA8D0AE60E8}" presName="root2" presStyleCnt="0"/>
      <dgm:spPr/>
    </dgm:pt>
    <dgm:pt modelId="{7D69454B-B870-4AE5-B1AA-236EBF494919}" type="pres">
      <dgm:prSet presAssocID="{0082E5A6-C7C1-4D79-B153-4BA8D0AE60E8}" presName="LevelTwoTextNode" presStyleLbl="node2" presStyleIdx="2" presStyleCnt="3" custLinFactNeighborX="-6948" custLinFactNeighborY="72926">
        <dgm:presLayoutVars>
          <dgm:chPref val="3"/>
        </dgm:presLayoutVars>
      </dgm:prSet>
      <dgm:spPr/>
      <dgm:t>
        <a:bodyPr/>
        <a:lstStyle/>
        <a:p>
          <a:endParaRPr lang="es-PE"/>
        </a:p>
      </dgm:t>
    </dgm:pt>
    <dgm:pt modelId="{FF8133A4-E1CF-4C74-9F9E-77018D8602FA}" type="pres">
      <dgm:prSet presAssocID="{0082E5A6-C7C1-4D79-B153-4BA8D0AE60E8}" presName="level3hierChild" presStyleCnt="0"/>
      <dgm:spPr/>
    </dgm:pt>
  </dgm:ptLst>
  <dgm:cxnLst>
    <dgm:cxn modelId="{C95C6114-C732-410E-A3A5-316538FCE475}" type="presOf" srcId="{0082E5A6-C7C1-4D79-B153-4BA8D0AE60E8}" destId="{7D69454B-B870-4AE5-B1AA-236EBF494919}" srcOrd="0" destOrd="0" presId="urn:microsoft.com/office/officeart/2008/layout/HorizontalMultiLevelHierarchy"/>
    <dgm:cxn modelId="{6D7B6678-D9D2-4AB3-A52C-3A21B920B048}" type="presOf" srcId="{A17D43DB-B0E5-4746-B6EE-259CCF164EB3}" destId="{DE37840F-7F46-4F63-AA41-545645A34D1C}" srcOrd="1" destOrd="0" presId="urn:microsoft.com/office/officeart/2008/layout/HorizontalMultiLevelHierarchy"/>
    <dgm:cxn modelId="{280F6CB9-ED5D-4002-A340-5BD841258E4D}" type="presOf" srcId="{9F54A8AD-84AA-488A-8AA9-B1C4DC36D0B3}" destId="{8CA488C4-3D0E-4A1A-B48D-BD50197D8CF6}" srcOrd="0" destOrd="0" presId="urn:microsoft.com/office/officeart/2008/layout/HorizontalMultiLevelHierarchy"/>
    <dgm:cxn modelId="{E31C44B0-B9FE-4F5D-A910-F22148FC837A}" srcId="{3E213A7C-B21B-496C-8261-AF2BC3C14BEA}" destId="{BF986CEE-CEA8-4140-942E-6E86C8FA4BCD}" srcOrd="0" destOrd="0" parTransId="{12288C06-5BDC-470D-A247-61941FC126B3}" sibTransId="{94644465-98FA-4695-AE7C-E3EC6F084A79}"/>
    <dgm:cxn modelId="{1339CFE1-C675-4204-A7AF-B047FF7A3253}" srcId="{BF986CEE-CEA8-4140-942E-6E86C8FA4BCD}" destId="{9F54A8AD-84AA-488A-8AA9-B1C4DC36D0B3}" srcOrd="0" destOrd="0" parTransId="{60686729-5DAC-48C3-B584-C9418BF304DB}" sibTransId="{14764378-DF01-4069-8A38-BD98B9082A03}"/>
    <dgm:cxn modelId="{A7CA0BB8-6AD4-4B86-B1C7-9B1B4786B5E9}" type="presOf" srcId="{A17D43DB-B0E5-4746-B6EE-259CCF164EB3}" destId="{90D08946-1E3B-4237-B0BB-01DFD51F03C5}" srcOrd="0" destOrd="0" presId="urn:microsoft.com/office/officeart/2008/layout/HorizontalMultiLevelHierarchy"/>
    <dgm:cxn modelId="{5C5C9887-6E58-470A-A5F4-79958C4491DC}" srcId="{BF986CEE-CEA8-4140-942E-6E86C8FA4BCD}" destId="{0082E5A6-C7C1-4D79-B153-4BA8D0AE60E8}" srcOrd="2" destOrd="0" parTransId="{A17D43DB-B0E5-4746-B6EE-259CCF164EB3}" sibTransId="{ADFDD92D-2E72-440F-A639-0BA0D9E55942}"/>
    <dgm:cxn modelId="{6FB118FE-6F91-4108-9166-082F929AFEFE}" type="presOf" srcId="{43B95C21-AE76-4913-8B01-1C9AE6C4BB6A}" destId="{490A551E-0C49-4BB5-A7EC-BCFF381234AF}" srcOrd="1" destOrd="0" presId="urn:microsoft.com/office/officeart/2008/layout/HorizontalMultiLevelHierarchy"/>
    <dgm:cxn modelId="{3820A8D2-292E-4916-86CC-171A74AAE5C1}" type="presOf" srcId="{60686729-5DAC-48C3-B584-C9418BF304DB}" destId="{4BB13D15-AEAA-4CD6-A7DF-C71A9641E373}" srcOrd="0" destOrd="0" presId="urn:microsoft.com/office/officeart/2008/layout/HorizontalMultiLevelHierarchy"/>
    <dgm:cxn modelId="{39354FAD-FDDA-4B9E-99FB-7E0B7DE5450E}" type="presOf" srcId="{F435C154-0CC2-4660-A4D5-7A54F88154A1}" destId="{54AF361B-AEA9-454F-BB14-C1895B85D865}" srcOrd="0" destOrd="0" presId="urn:microsoft.com/office/officeart/2008/layout/HorizontalMultiLevelHierarchy"/>
    <dgm:cxn modelId="{7828D8E6-DC69-4277-AF9B-40AE43A76A8B}" type="presOf" srcId="{43B95C21-AE76-4913-8B01-1C9AE6C4BB6A}" destId="{405D6543-EF15-463C-963B-0513D856587E}" srcOrd="0" destOrd="0" presId="urn:microsoft.com/office/officeart/2008/layout/HorizontalMultiLevelHierarchy"/>
    <dgm:cxn modelId="{DD20544C-52D2-4118-B20E-AA9B11CC96A3}" type="presOf" srcId="{BF986CEE-CEA8-4140-942E-6E86C8FA4BCD}" destId="{2DCC5E98-5A2B-4873-BD80-E7FF6E8EB43B}" srcOrd="0" destOrd="0" presId="urn:microsoft.com/office/officeart/2008/layout/HorizontalMultiLevelHierarchy"/>
    <dgm:cxn modelId="{804C3986-F84C-4CA3-ADF3-C820DAACA43D}" type="presOf" srcId="{60686729-5DAC-48C3-B584-C9418BF304DB}" destId="{F4E0DBB6-BA5E-494A-BE90-273A1B2F78E5}" srcOrd="1" destOrd="0" presId="urn:microsoft.com/office/officeart/2008/layout/HorizontalMultiLevelHierarchy"/>
    <dgm:cxn modelId="{F86BA194-4334-457E-88B5-5AA4AEAB7D96}" srcId="{BF986CEE-CEA8-4140-942E-6E86C8FA4BCD}" destId="{F435C154-0CC2-4660-A4D5-7A54F88154A1}" srcOrd="1" destOrd="0" parTransId="{43B95C21-AE76-4913-8B01-1C9AE6C4BB6A}" sibTransId="{34FDA733-FC64-4DFD-9FEE-E8EDF1AD3B71}"/>
    <dgm:cxn modelId="{FCCA6FDB-8576-4872-9DEF-767B9CE5E3A7}" type="presOf" srcId="{3E213A7C-B21B-496C-8261-AF2BC3C14BEA}" destId="{D0E5E4E0-47A5-4D36-A4F8-91103FE6BFD0}" srcOrd="0" destOrd="0" presId="urn:microsoft.com/office/officeart/2008/layout/HorizontalMultiLevelHierarchy"/>
    <dgm:cxn modelId="{92321E36-8C9B-4684-B2EC-FF52E061A6A8}" type="presParOf" srcId="{D0E5E4E0-47A5-4D36-A4F8-91103FE6BFD0}" destId="{35449A5D-9A0E-4607-BD7D-C515BAC1E1F9}" srcOrd="0" destOrd="0" presId="urn:microsoft.com/office/officeart/2008/layout/HorizontalMultiLevelHierarchy"/>
    <dgm:cxn modelId="{3D54B6EA-1030-4E0E-B79A-EC5B25988CCC}" type="presParOf" srcId="{35449A5D-9A0E-4607-BD7D-C515BAC1E1F9}" destId="{2DCC5E98-5A2B-4873-BD80-E7FF6E8EB43B}" srcOrd="0" destOrd="0" presId="urn:microsoft.com/office/officeart/2008/layout/HorizontalMultiLevelHierarchy"/>
    <dgm:cxn modelId="{A2B0E1DF-B2A9-48CA-8E37-37DE04D359D4}" type="presParOf" srcId="{35449A5D-9A0E-4607-BD7D-C515BAC1E1F9}" destId="{5451CECD-311A-4433-82BC-C7478DC237F6}" srcOrd="1" destOrd="0" presId="urn:microsoft.com/office/officeart/2008/layout/HorizontalMultiLevelHierarchy"/>
    <dgm:cxn modelId="{5799E1DA-85F7-41CC-AF66-6703C6BDF334}" type="presParOf" srcId="{5451CECD-311A-4433-82BC-C7478DC237F6}" destId="{4BB13D15-AEAA-4CD6-A7DF-C71A9641E373}" srcOrd="0" destOrd="0" presId="urn:microsoft.com/office/officeart/2008/layout/HorizontalMultiLevelHierarchy"/>
    <dgm:cxn modelId="{AE4BDFF4-52B7-447D-A6CB-80B09412CCC3}" type="presParOf" srcId="{4BB13D15-AEAA-4CD6-A7DF-C71A9641E373}" destId="{F4E0DBB6-BA5E-494A-BE90-273A1B2F78E5}" srcOrd="0" destOrd="0" presId="urn:microsoft.com/office/officeart/2008/layout/HorizontalMultiLevelHierarchy"/>
    <dgm:cxn modelId="{0F576D14-3067-4E2F-88E8-1781A002FA52}" type="presParOf" srcId="{5451CECD-311A-4433-82BC-C7478DC237F6}" destId="{87624AC0-BC8C-467B-AE7F-D81088A55BC0}" srcOrd="1" destOrd="0" presId="urn:microsoft.com/office/officeart/2008/layout/HorizontalMultiLevelHierarchy"/>
    <dgm:cxn modelId="{97625CE9-B3C2-42B6-884C-1449000178F8}" type="presParOf" srcId="{87624AC0-BC8C-467B-AE7F-D81088A55BC0}" destId="{8CA488C4-3D0E-4A1A-B48D-BD50197D8CF6}" srcOrd="0" destOrd="0" presId="urn:microsoft.com/office/officeart/2008/layout/HorizontalMultiLevelHierarchy"/>
    <dgm:cxn modelId="{15920EB4-4C6A-4C90-92A8-D56D3A175E74}" type="presParOf" srcId="{87624AC0-BC8C-467B-AE7F-D81088A55BC0}" destId="{4D7A9BEC-3434-4EA2-9477-E38196D18592}" srcOrd="1" destOrd="0" presId="urn:microsoft.com/office/officeart/2008/layout/HorizontalMultiLevelHierarchy"/>
    <dgm:cxn modelId="{E214D7BD-0D1A-4438-8E47-5679FFEE9827}" type="presParOf" srcId="{5451CECD-311A-4433-82BC-C7478DC237F6}" destId="{405D6543-EF15-463C-963B-0513D856587E}" srcOrd="2" destOrd="0" presId="urn:microsoft.com/office/officeart/2008/layout/HorizontalMultiLevelHierarchy"/>
    <dgm:cxn modelId="{E80B32C2-7B5F-4ECA-9272-C636733C0959}" type="presParOf" srcId="{405D6543-EF15-463C-963B-0513D856587E}" destId="{490A551E-0C49-4BB5-A7EC-BCFF381234AF}" srcOrd="0" destOrd="0" presId="urn:microsoft.com/office/officeart/2008/layout/HorizontalMultiLevelHierarchy"/>
    <dgm:cxn modelId="{4C17940B-C5A8-4080-AA8F-E58BA30F8AD5}" type="presParOf" srcId="{5451CECD-311A-4433-82BC-C7478DC237F6}" destId="{AC3EFF36-A1AC-47EA-9B8C-B258A5471447}" srcOrd="3" destOrd="0" presId="urn:microsoft.com/office/officeart/2008/layout/HorizontalMultiLevelHierarchy"/>
    <dgm:cxn modelId="{BFD786DA-BDC2-4143-BCA4-0D6DBBC7EAD4}" type="presParOf" srcId="{AC3EFF36-A1AC-47EA-9B8C-B258A5471447}" destId="{54AF361B-AEA9-454F-BB14-C1895B85D865}" srcOrd="0" destOrd="0" presId="urn:microsoft.com/office/officeart/2008/layout/HorizontalMultiLevelHierarchy"/>
    <dgm:cxn modelId="{E8707086-83DB-46C4-A25E-0B6A92A288A3}" type="presParOf" srcId="{AC3EFF36-A1AC-47EA-9B8C-B258A5471447}" destId="{457B9741-F541-4893-8E6D-005015FF51E4}" srcOrd="1" destOrd="0" presId="urn:microsoft.com/office/officeart/2008/layout/HorizontalMultiLevelHierarchy"/>
    <dgm:cxn modelId="{A48252F3-8604-444E-B5BB-7EC35685B25D}" type="presParOf" srcId="{5451CECD-311A-4433-82BC-C7478DC237F6}" destId="{90D08946-1E3B-4237-B0BB-01DFD51F03C5}" srcOrd="4" destOrd="0" presId="urn:microsoft.com/office/officeart/2008/layout/HorizontalMultiLevelHierarchy"/>
    <dgm:cxn modelId="{EF85B4C4-281A-478A-A86B-A56E82C19106}" type="presParOf" srcId="{90D08946-1E3B-4237-B0BB-01DFD51F03C5}" destId="{DE37840F-7F46-4F63-AA41-545645A34D1C}" srcOrd="0" destOrd="0" presId="urn:microsoft.com/office/officeart/2008/layout/HorizontalMultiLevelHierarchy"/>
    <dgm:cxn modelId="{CE62DB34-D6B0-4626-8F38-44AF1D963E00}" type="presParOf" srcId="{5451CECD-311A-4433-82BC-C7478DC237F6}" destId="{AE406571-B3B4-4200-A4A1-C8EB3C9528B9}" srcOrd="5" destOrd="0" presId="urn:microsoft.com/office/officeart/2008/layout/HorizontalMultiLevelHierarchy"/>
    <dgm:cxn modelId="{01E7D774-ECF8-4CC1-85A0-F3CED82913BF}" type="presParOf" srcId="{AE406571-B3B4-4200-A4A1-C8EB3C9528B9}" destId="{7D69454B-B870-4AE5-B1AA-236EBF494919}" srcOrd="0" destOrd="0" presId="urn:microsoft.com/office/officeart/2008/layout/HorizontalMultiLevelHierarchy"/>
    <dgm:cxn modelId="{F5E6B23A-9F32-4CCF-BEDF-963F115DE2B2}" type="presParOf" srcId="{AE406571-B3B4-4200-A4A1-C8EB3C9528B9}" destId="{FF8133A4-E1CF-4C74-9F9E-77018D8602FA}"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FA5323-0576-478B-95F4-34C6F541436B}" type="doc">
      <dgm:prSet loTypeId="urn:microsoft.com/office/officeart/2005/8/layout/target2" loCatId="relationship" qsTypeId="urn:microsoft.com/office/officeart/2005/8/quickstyle/3d4" qsCatId="3D" csTypeId="urn:microsoft.com/office/officeart/2005/8/colors/colorful4" csCatId="colorful" phldr="1"/>
      <dgm:spPr/>
      <dgm:t>
        <a:bodyPr/>
        <a:lstStyle/>
        <a:p>
          <a:endParaRPr lang="es-PE"/>
        </a:p>
      </dgm:t>
    </dgm:pt>
    <dgm:pt modelId="{E1610C43-A876-4BFB-AF37-CC44E4E698F0}">
      <dgm:prSet phldrT="[Texto]"/>
      <dgm:spPr>
        <a:solidFill>
          <a:schemeClr val="tx1">
            <a:lumMod val="85000"/>
            <a:lumOff val="15000"/>
          </a:schemeClr>
        </a:solidFill>
      </dgm:spPr>
      <dgm:t>
        <a:bodyPr/>
        <a:lstStyle/>
        <a:p>
          <a:pPr algn="ctr"/>
          <a:r>
            <a:rPr lang="es-PE" dirty="0" smtClean="0">
              <a:solidFill>
                <a:srgbClr val="FF0066"/>
              </a:solidFill>
              <a:latin typeface="Algerian" panose="04020705040A02060702" pitchFamily="82" charset="0"/>
            </a:rPr>
            <a:t>ESTRUCTURA TEXTUAL</a:t>
          </a:r>
          <a:endParaRPr lang="es-PE" dirty="0">
            <a:solidFill>
              <a:srgbClr val="FF0066"/>
            </a:solidFill>
            <a:latin typeface="Algerian" panose="04020705040A02060702" pitchFamily="82" charset="0"/>
          </a:endParaRPr>
        </a:p>
      </dgm:t>
    </dgm:pt>
    <dgm:pt modelId="{F2914A6E-D517-4819-84F8-D158F2F0CDEF}" type="parTrans" cxnId="{4D2F5BD7-34CD-489D-BEBA-A2FF40C62BB8}">
      <dgm:prSet/>
      <dgm:spPr/>
      <dgm:t>
        <a:bodyPr/>
        <a:lstStyle/>
        <a:p>
          <a:endParaRPr lang="es-PE"/>
        </a:p>
      </dgm:t>
    </dgm:pt>
    <dgm:pt modelId="{D3611841-C4A1-4FE4-AD40-78F46041FD99}" type="sibTrans" cxnId="{4D2F5BD7-34CD-489D-BEBA-A2FF40C62BB8}">
      <dgm:prSet/>
      <dgm:spPr/>
      <dgm:t>
        <a:bodyPr/>
        <a:lstStyle/>
        <a:p>
          <a:endParaRPr lang="es-PE"/>
        </a:p>
      </dgm:t>
    </dgm:pt>
    <dgm:pt modelId="{BCB59AB9-D82F-4C98-8091-D42EE2DF32CD}">
      <dgm:prSet phldrT="[Texto]" custT="1"/>
      <dgm:spPr>
        <a:solidFill>
          <a:schemeClr val="tx1">
            <a:lumMod val="95000"/>
            <a:lumOff val="5000"/>
          </a:schemeClr>
        </a:solidFill>
      </dgm:spPr>
      <dgm:t>
        <a:bodyPr/>
        <a:lstStyle/>
        <a:p>
          <a:r>
            <a:rPr lang="es-PE" sz="4000" b="1" i="1" dirty="0" smtClean="0">
              <a:solidFill>
                <a:srgbClr val="CC00FF"/>
              </a:solidFill>
              <a:effectLst>
                <a:outerShdw blurRad="38100" dist="38100" dir="2700000" algn="tl">
                  <a:srgbClr val="000000">
                    <a:alpha val="43137"/>
                  </a:srgbClr>
                </a:outerShdw>
              </a:effectLst>
            </a:rPr>
            <a:t>Titulo</a:t>
          </a:r>
          <a:r>
            <a:rPr lang="es-PE" sz="2500" dirty="0" smtClean="0">
              <a:solidFill>
                <a:schemeClr val="tx1">
                  <a:lumMod val="95000"/>
                  <a:lumOff val="5000"/>
                </a:schemeClr>
              </a:solidFill>
            </a:rPr>
            <a:t> </a:t>
          </a:r>
          <a:endParaRPr lang="es-PE" sz="2500" dirty="0">
            <a:solidFill>
              <a:schemeClr val="tx1">
                <a:lumMod val="95000"/>
                <a:lumOff val="5000"/>
              </a:schemeClr>
            </a:solidFill>
          </a:endParaRPr>
        </a:p>
      </dgm:t>
    </dgm:pt>
    <dgm:pt modelId="{1EA4F8CB-BA31-4B49-A367-E148C2771B24}" type="parTrans" cxnId="{4A1C525D-32E8-4767-90EE-D8857A6E775E}">
      <dgm:prSet/>
      <dgm:spPr/>
      <dgm:t>
        <a:bodyPr/>
        <a:lstStyle/>
        <a:p>
          <a:endParaRPr lang="es-PE"/>
        </a:p>
      </dgm:t>
    </dgm:pt>
    <dgm:pt modelId="{CE3F48F5-768C-43AE-B74F-3A73F266B495}" type="sibTrans" cxnId="{4A1C525D-32E8-4767-90EE-D8857A6E775E}">
      <dgm:prSet/>
      <dgm:spPr/>
      <dgm:t>
        <a:bodyPr/>
        <a:lstStyle/>
        <a:p>
          <a:endParaRPr lang="es-PE"/>
        </a:p>
      </dgm:t>
    </dgm:pt>
    <dgm:pt modelId="{1EDA94C4-8F95-4995-BA8F-6E4547BAF8F0}">
      <dgm:prSet phldrT="[Texto]" custT="1"/>
      <dgm:spPr>
        <a:solidFill>
          <a:srgbClr val="FF0000"/>
        </a:solidFill>
      </dgm:spPr>
      <dgm:t>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s-PE" sz="3200" b="0" i="1" cap="none" spc="0" dirty="0" smtClean="0">
              <a:ln w="18415" cmpd="sng">
                <a:solidFill>
                  <a:srgbClr val="FFFF00"/>
                </a:solidFill>
                <a:prstDash val="solid"/>
              </a:ln>
              <a:solidFill>
                <a:srgbClr val="FFFFFF"/>
              </a:solidFill>
              <a:effectLst>
                <a:outerShdw blurRad="63500" dir="3600000" algn="tl" rotWithShape="0">
                  <a:srgbClr val="000000">
                    <a:alpha val="70000"/>
                  </a:srgbClr>
                </a:outerShdw>
              </a:effectLst>
            </a:rPr>
            <a:t>Tema</a:t>
          </a:r>
          <a:r>
            <a:rPr lang="es-PE" sz="3200" b="1" i="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endParaRPr lang="es-PE" sz="3200" b="1" i="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dgm:t>
    </dgm:pt>
    <dgm:pt modelId="{66D2B5F4-8ECC-4ACC-BF7B-808304DD100C}" type="parTrans" cxnId="{DE1A2B20-A715-4131-B126-44572FABCC2B}">
      <dgm:prSet/>
      <dgm:spPr/>
      <dgm:t>
        <a:bodyPr/>
        <a:lstStyle/>
        <a:p>
          <a:endParaRPr lang="es-PE"/>
        </a:p>
      </dgm:t>
    </dgm:pt>
    <dgm:pt modelId="{033454C0-DFDC-4557-8235-5862EC73019C}" type="sibTrans" cxnId="{DE1A2B20-A715-4131-B126-44572FABCC2B}">
      <dgm:prSet/>
      <dgm:spPr/>
      <dgm:t>
        <a:bodyPr/>
        <a:lstStyle/>
        <a:p>
          <a:endParaRPr lang="es-PE"/>
        </a:p>
      </dgm:t>
    </dgm:pt>
    <dgm:pt modelId="{E39F7A60-5F4A-47C9-AC86-A599317BBD74}">
      <dgm:prSet phldrT="[Texto]" custT="1"/>
      <dgm:spPr>
        <a:solidFill>
          <a:schemeClr val="tx1"/>
        </a:solidFill>
      </dgm:spPr>
      <dgm:t>
        <a:bodyPr/>
        <a:lstStyle/>
        <a:p>
          <a:r>
            <a:rPr lang="es-PE" sz="3200" b="1" i="1" dirty="0" smtClean="0">
              <a:solidFill>
                <a:srgbClr val="CC00FF"/>
              </a:solidFill>
            </a:rPr>
            <a:t>Idea principal</a:t>
          </a:r>
          <a:endParaRPr lang="es-PE" sz="3200" b="1" i="1" dirty="0">
            <a:solidFill>
              <a:srgbClr val="CC00FF"/>
            </a:solidFill>
          </a:endParaRPr>
        </a:p>
      </dgm:t>
    </dgm:pt>
    <dgm:pt modelId="{AB58AF37-A6B4-45FB-A4CE-AC6A5079E0D3}" type="parTrans" cxnId="{0E5D36DC-4079-4C69-B94D-50FDD18C0314}">
      <dgm:prSet/>
      <dgm:spPr/>
      <dgm:t>
        <a:bodyPr/>
        <a:lstStyle/>
        <a:p>
          <a:endParaRPr lang="es-PE"/>
        </a:p>
      </dgm:t>
    </dgm:pt>
    <dgm:pt modelId="{31AACCB9-DA1A-4A89-B5CC-4F2B1C40B068}" type="sibTrans" cxnId="{0E5D36DC-4079-4C69-B94D-50FDD18C0314}">
      <dgm:prSet/>
      <dgm:spPr/>
      <dgm:t>
        <a:bodyPr/>
        <a:lstStyle/>
        <a:p>
          <a:endParaRPr lang="es-PE"/>
        </a:p>
      </dgm:t>
    </dgm:pt>
    <dgm:pt modelId="{6D37C005-1556-4036-8C97-DE9A172C3328}">
      <dgm:prSet phldrT="[Texto]"/>
      <dgm:spPr>
        <a:solidFill>
          <a:srgbClr val="FF0000"/>
        </a:solidFill>
      </dgm:spPr>
      <dgm:t>
        <a:bodyPr/>
        <a:lstStyle/>
        <a:p>
          <a:r>
            <a:rPr lang="es-PE" b="1" i="1" dirty="0" smtClean="0">
              <a:solidFill>
                <a:srgbClr val="FFFF00"/>
              </a:solidFill>
              <a:effectLst>
                <a:outerShdw blurRad="38100" dist="38100" dir="2700000" algn="tl">
                  <a:srgbClr val="000000">
                    <a:alpha val="43137"/>
                  </a:srgbClr>
                </a:outerShdw>
              </a:effectLst>
            </a:rPr>
            <a:t>Ideas secundarias </a:t>
          </a:r>
          <a:endParaRPr lang="es-PE" b="1" i="1" dirty="0">
            <a:solidFill>
              <a:srgbClr val="FFFF00"/>
            </a:solidFill>
            <a:effectLst>
              <a:outerShdw blurRad="38100" dist="38100" dir="2700000" algn="tl">
                <a:srgbClr val="000000">
                  <a:alpha val="43137"/>
                </a:srgbClr>
              </a:outerShdw>
            </a:effectLst>
          </a:endParaRPr>
        </a:p>
      </dgm:t>
    </dgm:pt>
    <dgm:pt modelId="{02260221-A939-4CAD-8FD4-5BC21373EA05}" type="parTrans" cxnId="{3FF4554A-369E-4D49-AF9C-DAC25183A3DF}">
      <dgm:prSet/>
      <dgm:spPr/>
      <dgm:t>
        <a:bodyPr/>
        <a:lstStyle/>
        <a:p>
          <a:endParaRPr lang="es-PE"/>
        </a:p>
      </dgm:t>
    </dgm:pt>
    <dgm:pt modelId="{C8131404-F253-4F21-AD26-E8180D434C48}" type="sibTrans" cxnId="{3FF4554A-369E-4D49-AF9C-DAC25183A3DF}">
      <dgm:prSet/>
      <dgm:spPr/>
      <dgm:t>
        <a:bodyPr/>
        <a:lstStyle/>
        <a:p>
          <a:endParaRPr lang="es-PE"/>
        </a:p>
      </dgm:t>
    </dgm:pt>
    <dgm:pt modelId="{FA0B4FA2-669D-408A-BEB2-F1D08CED4062}" type="pres">
      <dgm:prSet presAssocID="{8EFA5323-0576-478B-95F4-34C6F541436B}" presName="Name0" presStyleCnt="0">
        <dgm:presLayoutVars>
          <dgm:chMax val="3"/>
          <dgm:chPref val="1"/>
          <dgm:dir/>
          <dgm:animLvl val="lvl"/>
          <dgm:resizeHandles/>
        </dgm:presLayoutVars>
      </dgm:prSet>
      <dgm:spPr/>
      <dgm:t>
        <a:bodyPr/>
        <a:lstStyle/>
        <a:p>
          <a:endParaRPr lang="es-PE"/>
        </a:p>
      </dgm:t>
    </dgm:pt>
    <dgm:pt modelId="{352E2110-3DF3-4CB7-8CBC-5DD794481FE3}" type="pres">
      <dgm:prSet presAssocID="{8EFA5323-0576-478B-95F4-34C6F541436B}" presName="outerBox" presStyleCnt="0"/>
      <dgm:spPr/>
    </dgm:pt>
    <dgm:pt modelId="{630AB08A-4662-45B9-B7DB-580E1B5A4574}" type="pres">
      <dgm:prSet presAssocID="{8EFA5323-0576-478B-95F4-34C6F541436B}" presName="outerBoxParent" presStyleLbl="node1" presStyleIdx="0" presStyleCnt="1"/>
      <dgm:spPr/>
      <dgm:t>
        <a:bodyPr/>
        <a:lstStyle/>
        <a:p>
          <a:endParaRPr lang="es-PE"/>
        </a:p>
      </dgm:t>
    </dgm:pt>
    <dgm:pt modelId="{307115E1-545F-4586-BB6E-60BDC3991113}" type="pres">
      <dgm:prSet presAssocID="{8EFA5323-0576-478B-95F4-34C6F541436B}" presName="outerBoxChildren" presStyleCnt="0"/>
      <dgm:spPr/>
    </dgm:pt>
    <dgm:pt modelId="{F9ABB45C-DEA0-48B0-8F98-6E2AD4B10DC8}" type="pres">
      <dgm:prSet presAssocID="{BCB59AB9-D82F-4C98-8091-D42EE2DF32CD}" presName="oChild" presStyleLbl="fgAcc1" presStyleIdx="0" presStyleCnt="4" custScaleX="35882" custScaleY="20360" custLinFactX="-2091" custLinFactNeighborX="-100000" custLinFactNeighborY="-64841">
        <dgm:presLayoutVars>
          <dgm:bulletEnabled val="1"/>
        </dgm:presLayoutVars>
      </dgm:prSet>
      <dgm:spPr/>
      <dgm:t>
        <a:bodyPr/>
        <a:lstStyle/>
        <a:p>
          <a:endParaRPr lang="es-PE"/>
        </a:p>
      </dgm:t>
    </dgm:pt>
    <dgm:pt modelId="{4612D5EA-9363-43E4-A8D5-32F26C84EACB}" type="pres">
      <dgm:prSet presAssocID="{CE3F48F5-768C-43AE-B74F-3A73F266B495}" presName="outerSibTrans" presStyleCnt="0"/>
      <dgm:spPr/>
    </dgm:pt>
    <dgm:pt modelId="{6912FBC9-5A6D-48F8-B86C-2E91E424F461}" type="pres">
      <dgm:prSet presAssocID="{1EDA94C4-8F95-4995-BA8F-6E4547BAF8F0}" presName="oChild" presStyleLbl="fgAcc1" presStyleIdx="1" presStyleCnt="4" custScaleX="36295" custScaleY="21321" custLinFactNeighborX="-78855" custLinFactNeighborY="-64592">
        <dgm:presLayoutVars>
          <dgm:bulletEnabled val="1"/>
        </dgm:presLayoutVars>
      </dgm:prSet>
      <dgm:spPr/>
      <dgm:t>
        <a:bodyPr/>
        <a:lstStyle/>
        <a:p>
          <a:endParaRPr lang="es-PE"/>
        </a:p>
      </dgm:t>
    </dgm:pt>
    <dgm:pt modelId="{F90118BA-B1B4-492B-B815-F800F23D2336}" type="pres">
      <dgm:prSet presAssocID="{033454C0-DFDC-4557-8235-5862EC73019C}" presName="outerSibTrans" presStyleCnt="0"/>
      <dgm:spPr/>
    </dgm:pt>
    <dgm:pt modelId="{61384628-75C3-4781-82B4-84B6B891CF44}" type="pres">
      <dgm:prSet presAssocID="{E39F7A60-5F4A-47C9-AC86-A599317BBD74}" presName="oChild" presStyleLbl="fgAcc1" presStyleIdx="2" presStyleCnt="4" custScaleX="52507" custScaleY="20823" custLinFactNeighborX="59519" custLinFactNeighborY="-65425">
        <dgm:presLayoutVars>
          <dgm:bulletEnabled val="1"/>
        </dgm:presLayoutVars>
      </dgm:prSet>
      <dgm:spPr/>
      <dgm:t>
        <a:bodyPr/>
        <a:lstStyle/>
        <a:p>
          <a:endParaRPr lang="es-PE"/>
        </a:p>
      </dgm:t>
    </dgm:pt>
    <dgm:pt modelId="{A6DCA94B-ED21-47CC-809F-A60FCBA87706}" type="pres">
      <dgm:prSet presAssocID="{31AACCB9-DA1A-4A89-B5CC-4F2B1C40B068}" presName="outerSibTrans" presStyleCnt="0"/>
      <dgm:spPr/>
    </dgm:pt>
    <dgm:pt modelId="{02E63055-957B-4236-BB7C-02688E7E8508}" type="pres">
      <dgm:prSet presAssocID="{6D37C005-1556-4036-8C97-DE9A172C3328}" presName="oChild" presStyleLbl="fgAcc1" presStyleIdx="3" presStyleCnt="4" custScaleX="54593" custScaleY="23159" custLinFactX="3159" custLinFactNeighborX="100000" custLinFactNeighborY="-64841">
        <dgm:presLayoutVars>
          <dgm:bulletEnabled val="1"/>
        </dgm:presLayoutVars>
      </dgm:prSet>
      <dgm:spPr/>
      <dgm:t>
        <a:bodyPr/>
        <a:lstStyle/>
        <a:p>
          <a:endParaRPr lang="es-PE"/>
        </a:p>
      </dgm:t>
    </dgm:pt>
  </dgm:ptLst>
  <dgm:cxnLst>
    <dgm:cxn modelId="{745A38D6-1037-43EB-A183-8019DC7A7DAE}" type="presOf" srcId="{1EDA94C4-8F95-4995-BA8F-6E4547BAF8F0}" destId="{6912FBC9-5A6D-48F8-B86C-2E91E424F461}" srcOrd="0" destOrd="0" presId="urn:microsoft.com/office/officeart/2005/8/layout/target2"/>
    <dgm:cxn modelId="{4A1C525D-32E8-4767-90EE-D8857A6E775E}" srcId="{E1610C43-A876-4BFB-AF37-CC44E4E698F0}" destId="{BCB59AB9-D82F-4C98-8091-D42EE2DF32CD}" srcOrd="0" destOrd="0" parTransId="{1EA4F8CB-BA31-4B49-A367-E148C2771B24}" sibTransId="{CE3F48F5-768C-43AE-B74F-3A73F266B495}"/>
    <dgm:cxn modelId="{379713B9-9092-4B6A-B3AB-6548E868F509}" type="presOf" srcId="{8EFA5323-0576-478B-95F4-34C6F541436B}" destId="{FA0B4FA2-669D-408A-BEB2-F1D08CED4062}" srcOrd="0" destOrd="0" presId="urn:microsoft.com/office/officeart/2005/8/layout/target2"/>
    <dgm:cxn modelId="{F8106D29-CD4F-4E64-96DF-38ABA3E67337}" type="presOf" srcId="{E39F7A60-5F4A-47C9-AC86-A599317BBD74}" destId="{61384628-75C3-4781-82B4-84B6B891CF44}" srcOrd="0" destOrd="0" presId="urn:microsoft.com/office/officeart/2005/8/layout/target2"/>
    <dgm:cxn modelId="{DCA98CAF-294A-4317-9766-C7DAF53897DB}" type="presOf" srcId="{6D37C005-1556-4036-8C97-DE9A172C3328}" destId="{02E63055-957B-4236-BB7C-02688E7E8508}" srcOrd="0" destOrd="0" presId="urn:microsoft.com/office/officeart/2005/8/layout/target2"/>
    <dgm:cxn modelId="{C0F1AA7A-2A57-4FFA-B9C6-739572ABFAF5}" type="presOf" srcId="{E1610C43-A876-4BFB-AF37-CC44E4E698F0}" destId="{630AB08A-4662-45B9-B7DB-580E1B5A4574}" srcOrd="0" destOrd="0" presId="urn:microsoft.com/office/officeart/2005/8/layout/target2"/>
    <dgm:cxn modelId="{0E5D36DC-4079-4C69-B94D-50FDD18C0314}" srcId="{E1610C43-A876-4BFB-AF37-CC44E4E698F0}" destId="{E39F7A60-5F4A-47C9-AC86-A599317BBD74}" srcOrd="2" destOrd="0" parTransId="{AB58AF37-A6B4-45FB-A4CE-AC6A5079E0D3}" sibTransId="{31AACCB9-DA1A-4A89-B5CC-4F2B1C40B068}"/>
    <dgm:cxn modelId="{3FF4554A-369E-4D49-AF9C-DAC25183A3DF}" srcId="{E1610C43-A876-4BFB-AF37-CC44E4E698F0}" destId="{6D37C005-1556-4036-8C97-DE9A172C3328}" srcOrd="3" destOrd="0" parTransId="{02260221-A939-4CAD-8FD4-5BC21373EA05}" sibTransId="{C8131404-F253-4F21-AD26-E8180D434C48}"/>
    <dgm:cxn modelId="{EC4911C9-0669-412E-B07F-E5F64F9A4F27}" type="presOf" srcId="{BCB59AB9-D82F-4C98-8091-D42EE2DF32CD}" destId="{F9ABB45C-DEA0-48B0-8F98-6E2AD4B10DC8}" srcOrd="0" destOrd="0" presId="urn:microsoft.com/office/officeart/2005/8/layout/target2"/>
    <dgm:cxn modelId="{4D2F5BD7-34CD-489D-BEBA-A2FF40C62BB8}" srcId="{8EFA5323-0576-478B-95F4-34C6F541436B}" destId="{E1610C43-A876-4BFB-AF37-CC44E4E698F0}" srcOrd="0" destOrd="0" parTransId="{F2914A6E-D517-4819-84F8-D158F2F0CDEF}" sibTransId="{D3611841-C4A1-4FE4-AD40-78F46041FD99}"/>
    <dgm:cxn modelId="{DE1A2B20-A715-4131-B126-44572FABCC2B}" srcId="{E1610C43-A876-4BFB-AF37-CC44E4E698F0}" destId="{1EDA94C4-8F95-4995-BA8F-6E4547BAF8F0}" srcOrd="1" destOrd="0" parTransId="{66D2B5F4-8ECC-4ACC-BF7B-808304DD100C}" sibTransId="{033454C0-DFDC-4557-8235-5862EC73019C}"/>
    <dgm:cxn modelId="{C4B7FC75-85AB-4514-86EB-46A2593DD82B}" type="presParOf" srcId="{FA0B4FA2-669D-408A-BEB2-F1D08CED4062}" destId="{352E2110-3DF3-4CB7-8CBC-5DD794481FE3}" srcOrd="0" destOrd="0" presId="urn:microsoft.com/office/officeart/2005/8/layout/target2"/>
    <dgm:cxn modelId="{32597809-DFCB-4479-B0FC-62665B8E7F69}" type="presParOf" srcId="{352E2110-3DF3-4CB7-8CBC-5DD794481FE3}" destId="{630AB08A-4662-45B9-B7DB-580E1B5A4574}" srcOrd="0" destOrd="0" presId="urn:microsoft.com/office/officeart/2005/8/layout/target2"/>
    <dgm:cxn modelId="{3A80471E-ECC4-4B35-AE73-C505134FB3DD}" type="presParOf" srcId="{352E2110-3DF3-4CB7-8CBC-5DD794481FE3}" destId="{307115E1-545F-4586-BB6E-60BDC3991113}" srcOrd="1" destOrd="0" presId="urn:microsoft.com/office/officeart/2005/8/layout/target2"/>
    <dgm:cxn modelId="{1C945FAE-8AFE-4727-A0EF-550F1AA95851}" type="presParOf" srcId="{307115E1-545F-4586-BB6E-60BDC3991113}" destId="{F9ABB45C-DEA0-48B0-8F98-6E2AD4B10DC8}" srcOrd="0" destOrd="0" presId="urn:microsoft.com/office/officeart/2005/8/layout/target2"/>
    <dgm:cxn modelId="{AD615B7B-2DD2-49B0-8E8D-77839E25D9C5}" type="presParOf" srcId="{307115E1-545F-4586-BB6E-60BDC3991113}" destId="{4612D5EA-9363-43E4-A8D5-32F26C84EACB}" srcOrd="1" destOrd="0" presId="urn:microsoft.com/office/officeart/2005/8/layout/target2"/>
    <dgm:cxn modelId="{5D43EEC6-EEB7-4433-B41E-7A4A7CEF1EDB}" type="presParOf" srcId="{307115E1-545F-4586-BB6E-60BDC3991113}" destId="{6912FBC9-5A6D-48F8-B86C-2E91E424F461}" srcOrd="2" destOrd="0" presId="urn:microsoft.com/office/officeart/2005/8/layout/target2"/>
    <dgm:cxn modelId="{EE0DF642-B0E0-43B3-9BA8-1523AB430B79}" type="presParOf" srcId="{307115E1-545F-4586-BB6E-60BDC3991113}" destId="{F90118BA-B1B4-492B-B815-F800F23D2336}" srcOrd="3" destOrd="0" presId="urn:microsoft.com/office/officeart/2005/8/layout/target2"/>
    <dgm:cxn modelId="{B5009958-DF32-4CC0-8239-A17BD75C3BF6}" type="presParOf" srcId="{307115E1-545F-4586-BB6E-60BDC3991113}" destId="{61384628-75C3-4781-82B4-84B6B891CF44}" srcOrd="4" destOrd="0" presId="urn:microsoft.com/office/officeart/2005/8/layout/target2"/>
    <dgm:cxn modelId="{F712717E-DE3F-4993-AC9E-F2D2103FD036}" type="presParOf" srcId="{307115E1-545F-4586-BB6E-60BDC3991113}" destId="{A6DCA94B-ED21-47CC-809F-A60FCBA87706}" srcOrd="5" destOrd="0" presId="urn:microsoft.com/office/officeart/2005/8/layout/target2"/>
    <dgm:cxn modelId="{F2904866-547F-47F7-A3BD-8BD92F2DB716}" type="presParOf" srcId="{307115E1-545F-4586-BB6E-60BDC3991113}" destId="{02E63055-957B-4236-BB7C-02688E7E8508}" srcOrd="6"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D6D9395-8D6C-46F1-8E8B-92F50EF00548}" type="doc">
      <dgm:prSet loTypeId="urn:microsoft.com/office/officeart/2005/8/layout/hierarchy5" loCatId="hierarchy" qsTypeId="urn:microsoft.com/office/officeart/2005/8/quickstyle/3d1" qsCatId="3D" csTypeId="urn:microsoft.com/office/officeart/2005/8/colors/colorful1" csCatId="colorful" phldr="1"/>
      <dgm:spPr/>
      <dgm:t>
        <a:bodyPr/>
        <a:lstStyle/>
        <a:p>
          <a:endParaRPr lang="es-PE"/>
        </a:p>
      </dgm:t>
    </dgm:pt>
    <dgm:pt modelId="{D0CA1A2F-B965-40D7-A594-C1991901CAE3}">
      <dgm:prSet phldrT="[Texto]" custT="1"/>
      <dgm:spPr>
        <a:solidFill>
          <a:srgbClr val="FFFF00"/>
        </a:solidFill>
      </dgm:spPr>
      <dgm:t>
        <a:bodyPr>
          <a:prstTxWarp prst="textPlain">
            <a:avLst/>
          </a:prstTxWarp>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es-PE" sz="1800" b="1" cap="none" spc="0" dirty="0" smtClean="0">
              <a:ln>
                <a:solidFill>
                  <a:srgbClr val="FF0066"/>
                </a:solidFill>
              </a:ln>
              <a:solidFill>
                <a:srgbClr val="FF0000"/>
              </a:solidFill>
              <a:effectLst/>
            </a:rPr>
            <a:t>MARCO CONCEPTUAL</a:t>
          </a:r>
          <a:endParaRPr lang="es-PE" sz="1800" b="1" cap="none" spc="0" dirty="0">
            <a:ln>
              <a:solidFill>
                <a:srgbClr val="FF0066"/>
              </a:solidFill>
            </a:ln>
            <a:solidFill>
              <a:srgbClr val="FF0000"/>
            </a:solidFill>
            <a:effectLst/>
          </a:endParaRPr>
        </a:p>
      </dgm:t>
    </dgm:pt>
    <dgm:pt modelId="{1687EA14-3367-4A1B-A5CD-EE74F38DA7F6}" type="parTrans" cxnId="{26EB7A07-3EDD-4DC5-AC51-77E3236CC08B}">
      <dgm:prSet/>
      <dgm:spPr/>
      <dgm:t>
        <a:bodyPr/>
        <a:lstStyle/>
        <a:p>
          <a:endParaRPr lang="es-PE"/>
        </a:p>
      </dgm:t>
    </dgm:pt>
    <dgm:pt modelId="{4E71E829-0FE7-4344-8124-005DAA7E9496}" type="sibTrans" cxnId="{26EB7A07-3EDD-4DC5-AC51-77E3236CC08B}">
      <dgm:prSet/>
      <dgm:spPr/>
      <dgm:t>
        <a:bodyPr/>
        <a:lstStyle/>
        <a:p>
          <a:endParaRPr lang="es-PE"/>
        </a:p>
      </dgm:t>
    </dgm:pt>
    <dgm:pt modelId="{094BCBC8-D000-42FD-A17E-0B559ABBE47A}">
      <dgm:prSet phldrT="[Texto]">
        <dgm:style>
          <a:lnRef idx="2">
            <a:schemeClr val="accent3"/>
          </a:lnRef>
          <a:fillRef idx="1">
            <a:schemeClr val="lt1"/>
          </a:fillRef>
          <a:effectRef idx="0">
            <a:schemeClr val="accent3"/>
          </a:effectRef>
          <a:fontRef idx="minor">
            <a:schemeClr val="dk1"/>
          </a:fontRef>
        </dgm:style>
      </dgm:prSet>
      <dgm:spPr/>
      <dgm:t>
        <a:bodyPr>
          <a:prstTxWarp prst="textPlain">
            <a:avLst/>
          </a:prstTxWarp>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es-PE" b="1" cap="none" spc="0" dirty="0" smtClean="0">
              <a:ln>
                <a:solidFill>
                  <a:schemeClr val="tx1">
                    <a:lumMod val="95000"/>
                    <a:lumOff val="5000"/>
                  </a:schemeClr>
                </a:solidFill>
              </a:ln>
              <a:solidFill>
                <a:schemeClr val="tx1">
                  <a:lumMod val="95000"/>
                  <a:lumOff val="5000"/>
                </a:schemeClr>
              </a:solidFill>
              <a:effectLst>
                <a:glow rad="228600">
                  <a:schemeClr val="accent4">
                    <a:satMod val="175000"/>
                    <a:alpha val="40000"/>
                  </a:schemeClr>
                </a:glow>
              </a:effectLst>
            </a:rPr>
            <a:t>LA COMUNICACIÓN</a:t>
          </a:r>
          <a:endParaRPr lang="es-PE" b="1" cap="none" spc="0" dirty="0">
            <a:ln>
              <a:solidFill>
                <a:schemeClr val="tx1">
                  <a:lumMod val="95000"/>
                  <a:lumOff val="5000"/>
                </a:schemeClr>
              </a:solidFill>
            </a:ln>
            <a:solidFill>
              <a:schemeClr val="tx1">
                <a:lumMod val="95000"/>
                <a:lumOff val="5000"/>
              </a:schemeClr>
            </a:solidFill>
            <a:effectLst>
              <a:glow rad="228600">
                <a:schemeClr val="accent4">
                  <a:satMod val="175000"/>
                  <a:alpha val="40000"/>
                </a:schemeClr>
              </a:glow>
            </a:effectLst>
          </a:endParaRPr>
        </a:p>
      </dgm:t>
    </dgm:pt>
    <dgm:pt modelId="{6F4A7AD3-15A9-46CA-8AD2-1BE46DB41265}" type="parTrans" cxnId="{675C6CCA-1A7E-493E-AE16-64132D1BCFD2}">
      <dgm:prSet/>
      <dgm:spPr/>
      <dgm:t>
        <a:bodyPr/>
        <a:lstStyle/>
        <a:p>
          <a:endParaRPr lang="es-PE"/>
        </a:p>
      </dgm:t>
    </dgm:pt>
    <dgm:pt modelId="{589CB72C-3244-424F-A2FF-F1AAC6126742}" type="sibTrans" cxnId="{675C6CCA-1A7E-493E-AE16-64132D1BCFD2}">
      <dgm:prSet/>
      <dgm:spPr/>
      <dgm:t>
        <a:bodyPr/>
        <a:lstStyle/>
        <a:p>
          <a:endParaRPr lang="es-PE"/>
        </a:p>
      </dgm:t>
    </dgm:pt>
    <dgm:pt modelId="{D38C8387-7AFF-4C9D-B621-E4559E8BFCDD}">
      <dgm:prSet phldrT="[Texto]">
        <dgm:style>
          <a:lnRef idx="2">
            <a:schemeClr val="accent3"/>
          </a:lnRef>
          <a:fillRef idx="1">
            <a:schemeClr val="lt1"/>
          </a:fillRef>
          <a:effectRef idx="0">
            <a:schemeClr val="accent3"/>
          </a:effectRef>
          <a:fontRef idx="minor">
            <a:schemeClr val="dk1"/>
          </a:fontRef>
        </dgm:style>
      </dgm:prSet>
      <dgm:spPr/>
      <dgm:t>
        <a:bodyPr>
          <a:prstTxWarp prst="textPlain">
            <a:avLst/>
          </a:prstTxWarp>
        </a:bodyPr>
        <a:lstStyle/>
        <a:p>
          <a:r>
            <a:rPr lang="es-PE" dirty="0" smtClean="0">
              <a:effectLst>
                <a:glow rad="228600">
                  <a:schemeClr val="accent4">
                    <a:satMod val="175000"/>
                    <a:alpha val="40000"/>
                  </a:schemeClr>
                </a:glow>
              </a:effectLst>
            </a:rPr>
            <a:t>LA LEYENDA</a:t>
          </a:r>
          <a:endParaRPr lang="es-PE" dirty="0">
            <a:effectLst>
              <a:glow rad="228600">
                <a:schemeClr val="accent4">
                  <a:satMod val="175000"/>
                  <a:alpha val="40000"/>
                </a:schemeClr>
              </a:glow>
            </a:effectLst>
          </a:endParaRPr>
        </a:p>
      </dgm:t>
    </dgm:pt>
    <dgm:pt modelId="{5496FB01-5C1A-49F0-A748-4B8157541165}" type="parTrans" cxnId="{A9E67509-384B-417E-A11F-6B11E825C88F}">
      <dgm:prSet/>
      <dgm:spPr/>
      <dgm:t>
        <a:bodyPr/>
        <a:lstStyle/>
        <a:p>
          <a:endParaRPr lang="es-PE"/>
        </a:p>
      </dgm:t>
    </dgm:pt>
    <dgm:pt modelId="{95E6AEE4-ADE3-4208-AC96-BCA3B52E214F}" type="sibTrans" cxnId="{A9E67509-384B-417E-A11F-6B11E825C88F}">
      <dgm:prSet/>
      <dgm:spPr/>
      <dgm:t>
        <a:bodyPr/>
        <a:lstStyle/>
        <a:p>
          <a:endParaRPr lang="es-PE"/>
        </a:p>
      </dgm:t>
    </dgm:pt>
    <dgm:pt modelId="{4AE94AC9-654A-46DD-9D5C-50355308D01D}">
      <dgm:prSet phldrT="[Texto]" custT="1">
        <dgm:style>
          <a:lnRef idx="2">
            <a:schemeClr val="accent3"/>
          </a:lnRef>
          <a:fillRef idx="1">
            <a:schemeClr val="lt1"/>
          </a:fillRef>
          <a:effectRef idx="0">
            <a:schemeClr val="accent3"/>
          </a:effectRef>
          <a:fontRef idx="minor">
            <a:schemeClr val="dk1"/>
          </a:fontRef>
        </dgm:style>
      </dgm:prSet>
      <dgm:spPr/>
      <dgm:t>
        <a:bodyPr>
          <a:prstTxWarp prst="textPlain">
            <a:avLst/>
          </a:prstTxWarp>
        </a:bodyPr>
        <a:lstStyle/>
        <a:p>
          <a:r>
            <a:rPr lang="es-PE" sz="1600" dirty="0" smtClean="0">
              <a:effectLst>
                <a:glow rad="228600">
                  <a:schemeClr val="accent4">
                    <a:satMod val="175000"/>
                    <a:alpha val="40000"/>
                  </a:schemeClr>
                </a:glow>
              </a:effectLst>
            </a:rPr>
            <a:t>LA IDEA PRINCIPAL</a:t>
          </a:r>
          <a:endParaRPr lang="es-PE" sz="1600" dirty="0">
            <a:effectLst>
              <a:glow rad="228600">
                <a:schemeClr val="accent4">
                  <a:satMod val="175000"/>
                  <a:alpha val="40000"/>
                </a:schemeClr>
              </a:glow>
            </a:effectLst>
          </a:endParaRPr>
        </a:p>
      </dgm:t>
    </dgm:pt>
    <dgm:pt modelId="{7D7E64D7-4168-4E43-BE28-76103811457A}" type="parTrans" cxnId="{2EB01D62-1FF0-46D2-84F9-F90FC23CCDDD}">
      <dgm:prSet/>
      <dgm:spPr/>
      <dgm:t>
        <a:bodyPr/>
        <a:lstStyle/>
        <a:p>
          <a:endParaRPr lang="es-PE"/>
        </a:p>
      </dgm:t>
    </dgm:pt>
    <dgm:pt modelId="{09C06349-3134-4C9B-95F7-E171BCC5E37F}" type="sibTrans" cxnId="{2EB01D62-1FF0-46D2-84F9-F90FC23CCDDD}">
      <dgm:prSet/>
      <dgm:spPr/>
      <dgm:t>
        <a:bodyPr/>
        <a:lstStyle/>
        <a:p>
          <a:endParaRPr lang="es-PE"/>
        </a:p>
      </dgm:t>
    </dgm:pt>
    <dgm:pt modelId="{BA09C77A-D00F-477F-B093-D8B946E61176}">
      <dgm:prSet phldrT="[Texto]" custT="1">
        <dgm:style>
          <a:lnRef idx="2">
            <a:schemeClr val="accent3"/>
          </a:lnRef>
          <a:fillRef idx="1">
            <a:schemeClr val="lt1"/>
          </a:fillRef>
          <a:effectRef idx="0">
            <a:schemeClr val="accent3"/>
          </a:effectRef>
          <a:fontRef idx="minor">
            <a:schemeClr val="dk1"/>
          </a:fontRef>
        </dgm:style>
      </dgm:prSet>
      <dgm:spPr/>
      <dgm:t>
        <a:bodyPr>
          <a:prstTxWarp prst="textPlain">
            <a:avLst/>
          </a:prstTxWarp>
        </a:bodyPr>
        <a:lstStyle/>
        <a:p>
          <a:r>
            <a:rPr lang="es-PE" sz="1800" dirty="0" smtClean="0">
              <a:effectLst>
                <a:glow rad="228600">
                  <a:schemeClr val="accent4">
                    <a:satMod val="175000"/>
                    <a:alpha val="40000"/>
                  </a:schemeClr>
                </a:glow>
              </a:effectLst>
            </a:rPr>
            <a:t>COMPRENSION DE TEXTOS </a:t>
          </a:r>
          <a:endParaRPr lang="es-PE" sz="1800" dirty="0">
            <a:effectLst>
              <a:glow rad="228600">
                <a:schemeClr val="accent4">
                  <a:satMod val="175000"/>
                  <a:alpha val="40000"/>
                </a:schemeClr>
              </a:glow>
            </a:effectLst>
          </a:endParaRPr>
        </a:p>
      </dgm:t>
    </dgm:pt>
    <dgm:pt modelId="{59D2E75E-DD1F-49CF-AFC3-86E78F78FDDE}" type="parTrans" cxnId="{ABA67F7D-C116-4260-ACC2-C0078006A4EB}">
      <dgm:prSet/>
      <dgm:spPr/>
      <dgm:t>
        <a:bodyPr/>
        <a:lstStyle/>
        <a:p>
          <a:endParaRPr lang="es-PE"/>
        </a:p>
      </dgm:t>
    </dgm:pt>
    <dgm:pt modelId="{466E7C25-FA32-41B9-8C3B-9567D59E1BA7}" type="sibTrans" cxnId="{ABA67F7D-C116-4260-ACC2-C0078006A4EB}">
      <dgm:prSet/>
      <dgm:spPr/>
      <dgm:t>
        <a:bodyPr/>
        <a:lstStyle/>
        <a:p>
          <a:endParaRPr lang="es-PE"/>
        </a:p>
      </dgm:t>
    </dgm:pt>
    <dgm:pt modelId="{5A7403D8-E8E2-432E-8EED-C0B2EC9D8569}">
      <dgm:prSet phldrT="[Texto]">
        <dgm:style>
          <a:lnRef idx="2">
            <a:schemeClr val="accent3"/>
          </a:lnRef>
          <a:fillRef idx="1">
            <a:schemeClr val="lt1"/>
          </a:fillRef>
          <a:effectRef idx="0">
            <a:schemeClr val="accent3"/>
          </a:effectRef>
          <a:fontRef idx="minor">
            <a:schemeClr val="dk1"/>
          </a:fontRef>
        </dgm:style>
      </dgm:prSet>
      <dgm:spPr/>
      <dgm:t>
        <a:bodyPr>
          <a:prstTxWarp prst="textPlain">
            <a:avLst/>
          </a:prstTxWarp>
        </a:bodyPr>
        <a:lstStyle/>
        <a:p>
          <a:r>
            <a:rPr lang="es-PE" dirty="0" smtClean="0">
              <a:effectLst>
                <a:glow rad="228600">
                  <a:schemeClr val="accent4">
                    <a:satMod val="175000"/>
                    <a:alpha val="40000"/>
                  </a:schemeClr>
                </a:glow>
              </a:effectLst>
            </a:rPr>
            <a:t>EL CUENTO</a:t>
          </a:r>
          <a:endParaRPr lang="es-PE" dirty="0">
            <a:effectLst>
              <a:glow rad="228600">
                <a:schemeClr val="accent4">
                  <a:satMod val="175000"/>
                  <a:alpha val="40000"/>
                </a:schemeClr>
              </a:glow>
            </a:effectLst>
          </a:endParaRPr>
        </a:p>
      </dgm:t>
    </dgm:pt>
    <dgm:pt modelId="{4D052E00-93AE-4AD9-BC50-EA0FFCB1C925}" type="parTrans" cxnId="{7C477B2E-403F-40C8-86FE-E9BBA0618E44}">
      <dgm:prSet/>
      <dgm:spPr/>
      <dgm:t>
        <a:bodyPr/>
        <a:lstStyle/>
        <a:p>
          <a:endParaRPr lang="es-PE"/>
        </a:p>
      </dgm:t>
    </dgm:pt>
    <dgm:pt modelId="{7B0FBB8D-3317-4CAE-B4C9-511E49AF4B58}" type="sibTrans" cxnId="{7C477B2E-403F-40C8-86FE-E9BBA0618E44}">
      <dgm:prSet/>
      <dgm:spPr/>
      <dgm:t>
        <a:bodyPr/>
        <a:lstStyle/>
        <a:p>
          <a:endParaRPr lang="es-PE"/>
        </a:p>
      </dgm:t>
    </dgm:pt>
    <dgm:pt modelId="{CC67936A-ED1E-4B3C-9107-294431139B34}">
      <dgm:prSet phldrT="[Texto]">
        <dgm:style>
          <a:lnRef idx="2">
            <a:schemeClr val="accent3"/>
          </a:lnRef>
          <a:fillRef idx="1">
            <a:schemeClr val="lt1"/>
          </a:fillRef>
          <a:effectRef idx="0">
            <a:schemeClr val="accent3"/>
          </a:effectRef>
          <a:fontRef idx="minor">
            <a:schemeClr val="dk1"/>
          </a:fontRef>
        </dgm:style>
      </dgm:prSet>
      <dgm:spPr/>
      <dgm:t>
        <a:bodyPr>
          <a:prstTxWarp prst="textPlain">
            <a:avLst/>
          </a:prstTxWarp>
        </a:bodyPr>
        <a:lstStyle/>
        <a:p>
          <a:r>
            <a:rPr lang="es-PE" dirty="0" smtClean="0">
              <a:effectLst>
                <a:glow rad="228600">
                  <a:schemeClr val="accent4">
                    <a:satMod val="175000"/>
                    <a:alpha val="40000"/>
                  </a:schemeClr>
                </a:glow>
              </a:effectLst>
            </a:rPr>
            <a:t>LA FABULA</a:t>
          </a:r>
          <a:endParaRPr lang="es-PE" dirty="0">
            <a:effectLst>
              <a:glow rad="228600">
                <a:schemeClr val="accent4">
                  <a:satMod val="175000"/>
                  <a:alpha val="40000"/>
                </a:schemeClr>
              </a:glow>
            </a:effectLst>
          </a:endParaRPr>
        </a:p>
      </dgm:t>
    </dgm:pt>
    <dgm:pt modelId="{FA56B2F0-1BD0-44FA-93BC-3FA41276D0E3}" type="parTrans" cxnId="{527FF1BC-D578-4D66-BE40-7741B8610232}">
      <dgm:prSet/>
      <dgm:spPr/>
      <dgm:t>
        <a:bodyPr/>
        <a:lstStyle/>
        <a:p>
          <a:endParaRPr lang="es-PE"/>
        </a:p>
      </dgm:t>
    </dgm:pt>
    <dgm:pt modelId="{9D45F8B7-1BB2-4D2E-9F15-D16D7B08E1D7}" type="sibTrans" cxnId="{527FF1BC-D578-4D66-BE40-7741B8610232}">
      <dgm:prSet/>
      <dgm:spPr/>
      <dgm:t>
        <a:bodyPr/>
        <a:lstStyle/>
        <a:p>
          <a:endParaRPr lang="es-PE"/>
        </a:p>
      </dgm:t>
    </dgm:pt>
    <dgm:pt modelId="{3C106F95-623C-453A-A67A-23233BAC498A}">
      <dgm:prSet custT="1"/>
      <dgm:spPr>
        <a:solidFill>
          <a:srgbClr val="00FF00"/>
        </a:solidFill>
      </dgm:spPr>
      <dgm:t>
        <a:bodyPr/>
        <a:lstStyle/>
        <a:p>
          <a:pPr algn="just"/>
          <a:r>
            <a:rPr lang="es-US" sz="1600" b="0" dirty="0" smtClean="0">
              <a:solidFill>
                <a:schemeClr val="tx1">
                  <a:lumMod val="95000"/>
                  <a:lumOff val="5000"/>
                </a:schemeClr>
              </a:solidFill>
            </a:rPr>
            <a:t>Es el proceso por medio del cual se transmite información de un ente a otro.  Es el intercambio de sentimientos, opiniones o cualquier otro tipo de información mediante el habla, escritura u otras señales.</a:t>
          </a:r>
          <a:r>
            <a:rPr lang="es-US" sz="1050" b="0" dirty="0" smtClean="0"/>
            <a:t>.</a:t>
          </a:r>
          <a:endParaRPr lang="es-PE" sz="1050" dirty="0"/>
        </a:p>
      </dgm:t>
    </dgm:pt>
    <dgm:pt modelId="{265840F2-0C5E-4CE5-A4F5-65CFFD76C9CB}" type="parTrans" cxnId="{0E1003D8-97FC-4B2F-BFC3-8C3B41F2DB2D}">
      <dgm:prSet/>
      <dgm:spPr/>
      <dgm:t>
        <a:bodyPr/>
        <a:lstStyle/>
        <a:p>
          <a:endParaRPr lang="es-PE"/>
        </a:p>
      </dgm:t>
    </dgm:pt>
    <dgm:pt modelId="{3C09CC61-C19B-431B-A9C1-C66BA40F3189}" type="sibTrans" cxnId="{0E1003D8-97FC-4B2F-BFC3-8C3B41F2DB2D}">
      <dgm:prSet/>
      <dgm:spPr/>
      <dgm:t>
        <a:bodyPr/>
        <a:lstStyle/>
        <a:p>
          <a:endParaRPr lang="es-PE"/>
        </a:p>
      </dgm:t>
    </dgm:pt>
    <dgm:pt modelId="{8DCC72CB-5B71-4A00-A165-9D2869E4606C}">
      <dgm:prSet custT="1"/>
      <dgm:spPr>
        <a:solidFill>
          <a:srgbClr val="FF99FF"/>
        </a:solidFill>
      </dgm:spPr>
      <dgm:t>
        <a:bodyPr/>
        <a:lstStyle/>
        <a:p>
          <a:pPr algn="just"/>
          <a:r>
            <a:rPr lang="es-US" sz="1600" b="1" dirty="0" smtClean="0">
              <a:solidFill>
                <a:schemeClr val="tx1">
                  <a:lumMod val="95000"/>
                  <a:lumOff val="5000"/>
                </a:schemeClr>
              </a:solidFill>
            </a:rPr>
            <a:t>C</a:t>
          </a:r>
          <a:r>
            <a:rPr lang="es-US" sz="1600" b="0" dirty="0" smtClean="0">
              <a:solidFill>
                <a:schemeClr val="tx1">
                  <a:lumMod val="95000"/>
                  <a:lumOff val="5000"/>
                </a:schemeClr>
              </a:solidFill>
            </a:rPr>
            <a:t>omprender un texto es comprender el mensaje que transmite de una manera objetivo. Así, la comprensión textual implica la decodificación del mensaje que realiza el lector</a:t>
          </a:r>
          <a:r>
            <a:rPr lang="es-US" sz="1050" b="0" dirty="0" smtClean="0"/>
            <a:t>.</a:t>
          </a:r>
          <a:endParaRPr lang="es-PE" sz="1050" dirty="0"/>
        </a:p>
      </dgm:t>
    </dgm:pt>
    <dgm:pt modelId="{444AB1F4-CC33-4D6C-BA24-90DF3A531CD9}" type="parTrans" cxnId="{97FFC246-3B55-491C-A38B-1061717D3D4A}">
      <dgm:prSet/>
      <dgm:spPr/>
      <dgm:t>
        <a:bodyPr/>
        <a:lstStyle/>
        <a:p>
          <a:endParaRPr lang="es-PE"/>
        </a:p>
      </dgm:t>
    </dgm:pt>
    <dgm:pt modelId="{09B9EB2B-EAEA-4182-90A2-56BE947F375F}" type="sibTrans" cxnId="{97FFC246-3B55-491C-A38B-1061717D3D4A}">
      <dgm:prSet/>
      <dgm:spPr/>
      <dgm:t>
        <a:bodyPr/>
        <a:lstStyle/>
        <a:p>
          <a:endParaRPr lang="es-PE"/>
        </a:p>
      </dgm:t>
    </dgm:pt>
    <dgm:pt modelId="{9C5BB5BC-C130-429D-B785-6D0701887022}">
      <dgm:prSet custT="1"/>
      <dgm:spPr>
        <a:solidFill>
          <a:srgbClr val="00FF00"/>
        </a:solidFill>
      </dgm:spPr>
      <dgm:t>
        <a:bodyPr/>
        <a:lstStyle/>
        <a:p>
          <a:pPr algn="just"/>
          <a:r>
            <a:rPr lang="es-US" sz="1600" b="0" dirty="0" smtClean="0">
              <a:solidFill>
                <a:schemeClr val="tx1">
                  <a:lumMod val="95000"/>
                  <a:lumOff val="5000"/>
                </a:schemeClr>
              </a:solidFill>
            </a:rPr>
            <a:t>es un texto escrito por uno o varios autores que narran una historia a través de unos personajes a los que les sucede hechos en un lugar y espacios determinados.</a:t>
          </a:r>
          <a:endParaRPr lang="es-PE" sz="1600" dirty="0">
            <a:solidFill>
              <a:schemeClr val="tx1">
                <a:lumMod val="95000"/>
                <a:lumOff val="5000"/>
              </a:schemeClr>
            </a:solidFill>
          </a:endParaRPr>
        </a:p>
      </dgm:t>
    </dgm:pt>
    <dgm:pt modelId="{666CD43A-1B71-4C9E-9F06-DB2532B2172F}" type="parTrans" cxnId="{6C01A441-7665-4933-B851-CCBAEB7280BA}">
      <dgm:prSet/>
      <dgm:spPr/>
      <dgm:t>
        <a:bodyPr/>
        <a:lstStyle/>
        <a:p>
          <a:endParaRPr lang="es-PE"/>
        </a:p>
      </dgm:t>
    </dgm:pt>
    <dgm:pt modelId="{3FB95A0C-B41E-49B5-AE26-FA43B3ADBAFD}" type="sibTrans" cxnId="{6C01A441-7665-4933-B851-CCBAEB7280BA}">
      <dgm:prSet/>
      <dgm:spPr/>
      <dgm:t>
        <a:bodyPr/>
        <a:lstStyle/>
        <a:p>
          <a:endParaRPr lang="es-PE"/>
        </a:p>
      </dgm:t>
    </dgm:pt>
    <dgm:pt modelId="{B8991FD0-51F7-44B4-85A1-5D15560C4663}">
      <dgm:prSet custT="1"/>
      <dgm:spPr>
        <a:solidFill>
          <a:srgbClr val="FF99FF"/>
        </a:solidFill>
      </dgm:spPr>
      <dgm:t>
        <a:bodyPr/>
        <a:lstStyle/>
        <a:p>
          <a:pPr algn="just"/>
          <a:r>
            <a:rPr lang="es-US" sz="1600" b="0" dirty="0" smtClean="0">
              <a:solidFill>
                <a:schemeClr val="tx1">
                  <a:lumMod val="95000"/>
                  <a:lumOff val="5000"/>
                </a:schemeClr>
              </a:solidFill>
            </a:rPr>
            <a:t>Relato o composición literaria en prosa o en verso que proporciona una enseñanza o consejo moral.</a:t>
          </a:r>
          <a:endParaRPr lang="es-PE" sz="1600" dirty="0">
            <a:solidFill>
              <a:schemeClr val="tx1">
                <a:lumMod val="95000"/>
                <a:lumOff val="5000"/>
              </a:schemeClr>
            </a:solidFill>
          </a:endParaRPr>
        </a:p>
      </dgm:t>
    </dgm:pt>
    <dgm:pt modelId="{17E0E405-6EBF-47F1-8C51-36A28C062961}" type="parTrans" cxnId="{2D5B483E-B69E-4FC4-809F-160A4A75C0B7}">
      <dgm:prSet/>
      <dgm:spPr/>
      <dgm:t>
        <a:bodyPr/>
        <a:lstStyle/>
        <a:p>
          <a:endParaRPr lang="es-PE"/>
        </a:p>
      </dgm:t>
    </dgm:pt>
    <dgm:pt modelId="{4564287B-440B-4EEA-83F8-38279101B25B}" type="sibTrans" cxnId="{2D5B483E-B69E-4FC4-809F-160A4A75C0B7}">
      <dgm:prSet/>
      <dgm:spPr/>
      <dgm:t>
        <a:bodyPr/>
        <a:lstStyle/>
        <a:p>
          <a:endParaRPr lang="es-PE"/>
        </a:p>
      </dgm:t>
    </dgm:pt>
    <dgm:pt modelId="{5DF1E749-58B2-470A-9F16-F7C0308F6CBE}">
      <dgm:prSet/>
      <dgm:spPr>
        <a:solidFill>
          <a:srgbClr val="00FF00"/>
        </a:solidFill>
      </dgm:spPr>
      <dgm:t>
        <a:bodyPr/>
        <a:lstStyle/>
        <a:p>
          <a:pPr algn="just"/>
          <a:r>
            <a:rPr lang="es-US" b="0" i="0" dirty="0" smtClean="0">
              <a:solidFill>
                <a:schemeClr val="tx1">
                  <a:lumMod val="95000"/>
                  <a:lumOff val="5000"/>
                </a:schemeClr>
              </a:solidFill>
            </a:rPr>
            <a:t>Se narra las acciones de los dioses o héroes de la Antigüedad</a:t>
          </a:r>
          <a:r>
            <a:rPr lang="es-US" b="1" dirty="0" smtClean="0">
              <a:solidFill>
                <a:schemeClr val="tx1">
                  <a:lumMod val="95000"/>
                  <a:lumOff val="5000"/>
                </a:schemeClr>
              </a:solidFill>
            </a:rPr>
            <a:t>.</a:t>
          </a:r>
          <a:endParaRPr lang="es-PE" dirty="0">
            <a:solidFill>
              <a:schemeClr val="tx1">
                <a:lumMod val="95000"/>
                <a:lumOff val="5000"/>
              </a:schemeClr>
            </a:solidFill>
          </a:endParaRPr>
        </a:p>
      </dgm:t>
    </dgm:pt>
    <dgm:pt modelId="{EB5C3798-C7C0-4FB4-BD85-D05CD8516E19}" type="parTrans" cxnId="{09569C8C-5EED-454A-A2E8-8DB4E33C126A}">
      <dgm:prSet/>
      <dgm:spPr/>
      <dgm:t>
        <a:bodyPr/>
        <a:lstStyle/>
        <a:p>
          <a:endParaRPr lang="es-PE"/>
        </a:p>
      </dgm:t>
    </dgm:pt>
    <dgm:pt modelId="{CF84A152-7CFB-449D-8993-D05B9BF4159C}" type="sibTrans" cxnId="{09569C8C-5EED-454A-A2E8-8DB4E33C126A}">
      <dgm:prSet/>
      <dgm:spPr/>
      <dgm:t>
        <a:bodyPr/>
        <a:lstStyle/>
        <a:p>
          <a:endParaRPr lang="es-PE"/>
        </a:p>
      </dgm:t>
    </dgm:pt>
    <dgm:pt modelId="{CF138758-AD51-43BB-8089-D35AD4593872}">
      <dgm:prSet custT="1"/>
      <dgm:spPr>
        <a:solidFill>
          <a:srgbClr val="FF99FF"/>
        </a:solidFill>
      </dgm:spPr>
      <dgm:t>
        <a:bodyPr/>
        <a:lstStyle/>
        <a:p>
          <a:pPr algn="just"/>
          <a:r>
            <a:rPr lang="es-US" sz="1800" b="0" dirty="0" smtClean="0">
              <a:solidFill>
                <a:schemeClr val="tx1">
                  <a:lumMod val="95000"/>
                  <a:lumOff val="5000"/>
                </a:schemeClr>
              </a:solidFill>
            </a:rPr>
            <a:t>Es una oración afirmativa que sintetiza el tema que va a tratar el autor a lo largo de un texto.</a:t>
          </a:r>
          <a:endParaRPr lang="es-PE" sz="1800" b="0" dirty="0">
            <a:solidFill>
              <a:schemeClr val="tx1">
                <a:lumMod val="95000"/>
                <a:lumOff val="5000"/>
              </a:schemeClr>
            </a:solidFill>
          </a:endParaRPr>
        </a:p>
      </dgm:t>
    </dgm:pt>
    <dgm:pt modelId="{C28E1172-3243-4C19-B2B3-D0AB76DB4F89}" type="parTrans" cxnId="{0CE8B6FC-3B8B-45B3-86D3-54235D279996}">
      <dgm:prSet/>
      <dgm:spPr/>
      <dgm:t>
        <a:bodyPr/>
        <a:lstStyle/>
        <a:p>
          <a:endParaRPr lang="es-PE"/>
        </a:p>
      </dgm:t>
    </dgm:pt>
    <dgm:pt modelId="{7157164A-10DA-4FA7-ABFC-AF3EDD776268}" type="sibTrans" cxnId="{0CE8B6FC-3B8B-45B3-86D3-54235D279996}">
      <dgm:prSet/>
      <dgm:spPr/>
      <dgm:t>
        <a:bodyPr/>
        <a:lstStyle/>
        <a:p>
          <a:endParaRPr lang="es-PE"/>
        </a:p>
      </dgm:t>
    </dgm:pt>
    <dgm:pt modelId="{92CEDE79-58A5-489E-8C67-E583697AD19C}" type="pres">
      <dgm:prSet presAssocID="{ED6D9395-8D6C-46F1-8E8B-92F50EF00548}" presName="mainComposite" presStyleCnt="0">
        <dgm:presLayoutVars>
          <dgm:chPref val="1"/>
          <dgm:dir/>
          <dgm:animOne val="branch"/>
          <dgm:animLvl val="lvl"/>
          <dgm:resizeHandles val="exact"/>
        </dgm:presLayoutVars>
      </dgm:prSet>
      <dgm:spPr/>
      <dgm:t>
        <a:bodyPr/>
        <a:lstStyle/>
        <a:p>
          <a:endParaRPr lang="es-PE"/>
        </a:p>
      </dgm:t>
    </dgm:pt>
    <dgm:pt modelId="{D929E259-1B7A-4C01-877A-8592E2EDA805}" type="pres">
      <dgm:prSet presAssocID="{ED6D9395-8D6C-46F1-8E8B-92F50EF00548}" presName="hierFlow" presStyleCnt="0"/>
      <dgm:spPr/>
    </dgm:pt>
    <dgm:pt modelId="{5775E971-E267-40A0-AF4C-67F3D607ADFB}" type="pres">
      <dgm:prSet presAssocID="{ED6D9395-8D6C-46F1-8E8B-92F50EF00548}" presName="hierChild1" presStyleCnt="0">
        <dgm:presLayoutVars>
          <dgm:chPref val="1"/>
          <dgm:animOne val="branch"/>
          <dgm:animLvl val="lvl"/>
        </dgm:presLayoutVars>
      </dgm:prSet>
      <dgm:spPr/>
    </dgm:pt>
    <dgm:pt modelId="{4CC96F47-DF38-4378-B3BC-2C4A54BA77B8}" type="pres">
      <dgm:prSet presAssocID="{D0CA1A2F-B965-40D7-A594-C1991901CAE3}" presName="Name17" presStyleCnt="0"/>
      <dgm:spPr/>
    </dgm:pt>
    <dgm:pt modelId="{609BFB60-CC0D-42C1-8B70-45D93F257ED6}" type="pres">
      <dgm:prSet presAssocID="{D0CA1A2F-B965-40D7-A594-C1991901CAE3}" presName="level1Shape" presStyleLbl="node0" presStyleIdx="0" presStyleCnt="1" custLinFactX="-71035" custLinFactNeighborX="-100000" custLinFactNeighborY="-22985">
        <dgm:presLayoutVars>
          <dgm:chPref val="3"/>
        </dgm:presLayoutVars>
      </dgm:prSet>
      <dgm:spPr/>
      <dgm:t>
        <a:bodyPr/>
        <a:lstStyle/>
        <a:p>
          <a:endParaRPr lang="es-PE"/>
        </a:p>
      </dgm:t>
    </dgm:pt>
    <dgm:pt modelId="{39365226-48EB-4A5B-ABE4-F37C8A6DA3CF}" type="pres">
      <dgm:prSet presAssocID="{D0CA1A2F-B965-40D7-A594-C1991901CAE3}" presName="hierChild2" presStyleCnt="0"/>
      <dgm:spPr/>
    </dgm:pt>
    <dgm:pt modelId="{5D5C0828-9C59-4FAB-94FD-FB79AB9AA00A}" type="pres">
      <dgm:prSet presAssocID="{6F4A7AD3-15A9-46CA-8AD2-1BE46DB41265}" presName="Name25" presStyleLbl="parChTrans1D2" presStyleIdx="0" presStyleCnt="6"/>
      <dgm:spPr/>
      <dgm:t>
        <a:bodyPr/>
        <a:lstStyle/>
        <a:p>
          <a:endParaRPr lang="es-PE"/>
        </a:p>
      </dgm:t>
    </dgm:pt>
    <dgm:pt modelId="{2080B76C-4A1B-4B8A-B1CC-80937CFE815E}" type="pres">
      <dgm:prSet presAssocID="{6F4A7AD3-15A9-46CA-8AD2-1BE46DB41265}" presName="connTx" presStyleLbl="parChTrans1D2" presStyleIdx="0" presStyleCnt="6"/>
      <dgm:spPr/>
      <dgm:t>
        <a:bodyPr/>
        <a:lstStyle/>
        <a:p>
          <a:endParaRPr lang="es-PE"/>
        </a:p>
      </dgm:t>
    </dgm:pt>
    <dgm:pt modelId="{E77FC46D-1526-4BA5-A2BA-8D21A7FF035F}" type="pres">
      <dgm:prSet presAssocID="{094BCBC8-D000-42FD-A17E-0B559ABBE47A}" presName="Name30" presStyleCnt="0"/>
      <dgm:spPr/>
    </dgm:pt>
    <dgm:pt modelId="{9B51DCE9-DF6F-465F-B188-E2E34C6974C7}" type="pres">
      <dgm:prSet presAssocID="{094BCBC8-D000-42FD-A17E-0B559ABBE47A}" presName="level2Shape" presStyleLbl="node2" presStyleIdx="0" presStyleCnt="6" custScaleY="42413" custLinFactNeighborX="-8750" custLinFactNeighborY="-665"/>
      <dgm:spPr/>
      <dgm:t>
        <a:bodyPr/>
        <a:lstStyle/>
        <a:p>
          <a:endParaRPr lang="es-PE"/>
        </a:p>
      </dgm:t>
    </dgm:pt>
    <dgm:pt modelId="{C10678D3-D666-47A2-AF41-44F40A3EEBD5}" type="pres">
      <dgm:prSet presAssocID="{094BCBC8-D000-42FD-A17E-0B559ABBE47A}" presName="hierChild3" presStyleCnt="0"/>
      <dgm:spPr/>
    </dgm:pt>
    <dgm:pt modelId="{31686E4A-1C0E-4C81-B535-0E27F940CDF3}" type="pres">
      <dgm:prSet presAssocID="{265840F2-0C5E-4CE5-A4F5-65CFFD76C9CB}" presName="Name25" presStyleLbl="parChTrans1D3" presStyleIdx="0" presStyleCnt="6"/>
      <dgm:spPr/>
      <dgm:t>
        <a:bodyPr/>
        <a:lstStyle/>
        <a:p>
          <a:endParaRPr lang="es-PE"/>
        </a:p>
      </dgm:t>
    </dgm:pt>
    <dgm:pt modelId="{6C00CA69-8A47-41DF-A0E7-C2D53B262A86}" type="pres">
      <dgm:prSet presAssocID="{265840F2-0C5E-4CE5-A4F5-65CFFD76C9CB}" presName="connTx" presStyleLbl="parChTrans1D3" presStyleIdx="0" presStyleCnt="6"/>
      <dgm:spPr/>
      <dgm:t>
        <a:bodyPr/>
        <a:lstStyle/>
        <a:p>
          <a:endParaRPr lang="es-PE"/>
        </a:p>
      </dgm:t>
    </dgm:pt>
    <dgm:pt modelId="{AD011F3C-1FD9-4A16-B09F-BC48BBF5AA58}" type="pres">
      <dgm:prSet presAssocID="{3C106F95-623C-453A-A67A-23233BAC498A}" presName="Name30" presStyleCnt="0"/>
      <dgm:spPr/>
    </dgm:pt>
    <dgm:pt modelId="{2B14E3FB-79A7-4555-9286-2E99C1CF43F7}" type="pres">
      <dgm:prSet presAssocID="{3C106F95-623C-453A-A67A-23233BAC498A}" presName="level2Shape" presStyleLbl="node3" presStyleIdx="0" presStyleCnt="6" custScaleX="241787" custScaleY="150621"/>
      <dgm:spPr/>
      <dgm:t>
        <a:bodyPr/>
        <a:lstStyle/>
        <a:p>
          <a:endParaRPr lang="es-PE"/>
        </a:p>
      </dgm:t>
    </dgm:pt>
    <dgm:pt modelId="{604B69CA-7CC7-4E77-BAEB-D42A25BAD9FF}" type="pres">
      <dgm:prSet presAssocID="{3C106F95-623C-453A-A67A-23233BAC498A}" presName="hierChild3" presStyleCnt="0"/>
      <dgm:spPr/>
    </dgm:pt>
    <dgm:pt modelId="{F83CF4BF-7B70-49FF-B72A-6A48FD79B9CA}" type="pres">
      <dgm:prSet presAssocID="{59D2E75E-DD1F-49CF-AFC3-86E78F78FDDE}" presName="Name25" presStyleLbl="parChTrans1D2" presStyleIdx="1" presStyleCnt="6"/>
      <dgm:spPr/>
      <dgm:t>
        <a:bodyPr/>
        <a:lstStyle/>
        <a:p>
          <a:endParaRPr lang="es-PE"/>
        </a:p>
      </dgm:t>
    </dgm:pt>
    <dgm:pt modelId="{894C95F9-F92A-482C-B0B9-A26E0053984B}" type="pres">
      <dgm:prSet presAssocID="{59D2E75E-DD1F-49CF-AFC3-86E78F78FDDE}" presName="connTx" presStyleLbl="parChTrans1D2" presStyleIdx="1" presStyleCnt="6"/>
      <dgm:spPr/>
      <dgm:t>
        <a:bodyPr/>
        <a:lstStyle/>
        <a:p>
          <a:endParaRPr lang="es-PE"/>
        </a:p>
      </dgm:t>
    </dgm:pt>
    <dgm:pt modelId="{5457A614-F919-4884-AEF7-3E6854874530}" type="pres">
      <dgm:prSet presAssocID="{BA09C77A-D00F-477F-B093-D8B946E61176}" presName="Name30" presStyleCnt="0"/>
      <dgm:spPr/>
    </dgm:pt>
    <dgm:pt modelId="{8827663C-7678-4DB8-8414-06335BC42432}" type="pres">
      <dgm:prSet presAssocID="{BA09C77A-D00F-477F-B093-D8B946E61176}" presName="level2Shape" presStyleLbl="node2" presStyleIdx="1" presStyleCnt="6" custScaleY="47670" custLinFactNeighborX="-11683" custLinFactNeighborY="2894"/>
      <dgm:spPr/>
      <dgm:t>
        <a:bodyPr/>
        <a:lstStyle/>
        <a:p>
          <a:endParaRPr lang="es-PE"/>
        </a:p>
      </dgm:t>
    </dgm:pt>
    <dgm:pt modelId="{CC229EF1-3D31-4C11-97F1-8CB40EB1B561}" type="pres">
      <dgm:prSet presAssocID="{BA09C77A-D00F-477F-B093-D8B946E61176}" presName="hierChild3" presStyleCnt="0"/>
      <dgm:spPr/>
    </dgm:pt>
    <dgm:pt modelId="{8D285551-67D2-4057-99BF-22E7C7143D72}" type="pres">
      <dgm:prSet presAssocID="{444AB1F4-CC33-4D6C-BA24-90DF3A531CD9}" presName="Name25" presStyleLbl="parChTrans1D3" presStyleIdx="1" presStyleCnt="6"/>
      <dgm:spPr/>
      <dgm:t>
        <a:bodyPr/>
        <a:lstStyle/>
        <a:p>
          <a:endParaRPr lang="es-PE"/>
        </a:p>
      </dgm:t>
    </dgm:pt>
    <dgm:pt modelId="{A4B4984F-A0C1-447E-80F3-12BF0AA2E323}" type="pres">
      <dgm:prSet presAssocID="{444AB1F4-CC33-4D6C-BA24-90DF3A531CD9}" presName="connTx" presStyleLbl="parChTrans1D3" presStyleIdx="1" presStyleCnt="6"/>
      <dgm:spPr/>
      <dgm:t>
        <a:bodyPr/>
        <a:lstStyle/>
        <a:p>
          <a:endParaRPr lang="es-PE"/>
        </a:p>
      </dgm:t>
    </dgm:pt>
    <dgm:pt modelId="{B2B698F4-7FC5-4988-A42D-64AF8BA91617}" type="pres">
      <dgm:prSet presAssocID="{8DCC72CB-5B71-4A00-A165-9D2869E4606C}" presName="Name30" presStyleCnt="0"/>
      <dgm:spPr/>
    </dgm:pt>
    <dgm:pt modelId="{CE4B8652-ADA7-4E2F-B176-5AB611C1EDEA}" type="pres">
      <dgm:prSet presAssocID="{8DCC72CB-5B71-4A00-A165-9D2869E4606C}" presName="level2Shape" presStyleLbl="node3" presStyleIdx="1" presStyleCnt="6" custScaleX="240474"/>
      <dgm:spPr/>
      <dgm:t>
        <a:bodyPr/>
        <a:lstStyle/>
        <a:p>
          <a:endParaRPr lang="es-PE"/>
        </a:p>
      </dgm:t>
    </dgm:pt>
    <dgm:pt modelId="{E7FD7411-131E-4C47-85C1-A9BAE3FB9C36}" type="pres">
      <dgm:prSet presAssocID="{8DCC72CB-5B71-4A00-A165-9D2869E4606C}" presName="hierChild3" presStyleCnt="0"/>
      <dgm:spPr/>
    </dgm:pt>
    <dgm:pt modelId="{36AE6F3F-35DD-4F98-AB09-62388001AF6D}" type="pres">
      <dgm:prSet presAssocID="{4D052E00-93AE-4AD9-BC50-EA0FFCB1C925}" presName="Name25" presStyleLbl="parChTrans1D2" presStyleIdx="2" presStyleCnt="6"/>
      <dgm:spPr/>
      <dgm:t>
        <a:bodyPr/>
        <a:lstStyle/>
        <a:p>
          <a:endParaRPr lang="es-PE"/>
        </a:p>
      </dgm:t>
    </dgm:pt>
    <dgm:pt modelId="{01DABE58-38F4-4BDA-829E-D44E29AD1CA3}" type="pres">
      <dgm:prSet presAssocID="{4D052E00-93AE-4AD9-BC50-EA0FFCB1C925}" presName="connTx" presStyleLbl="parChTrans1D2" presStyleIdx="2" presStyleCnt="6"/>
      <dgm:spPr/>
      <dgm:t>
        <a:bodyPr/>
        <a:lstStyle/>
        <a:p>
          <a:endParaRPr lang="es-PE"/>
        </a:p>
      </dgm:t>
    </dgm:pt>
    <dgm:pt modelId="{13AC932F-9BA3-4D8A-B2AA-C9F6AE87EA99}" type="pres">
      <dgm:prSet presAssocID="{5A7403D8-E8E2-432E-8EED-C0B2EC9D8569}" presName="Name30" presStyleCnt="0"/>
      <dgm:spPr/>
    </dgm:pt>
    <dgm:pt modelId="{8E8D506F-D6C7-4901-AC43-088EE4FFEF01}" type="pres">
      <dgm:prSet presAssocID="{5A7403D8-E8E2-432E-8EED-C0B2EC9D8569}" presName="level2Shape" presStyleLbl="node2" presStyleIdx="2" presStyleCnt="6" custScaleY="33750" custLinFactNeighborX="-13904" custLinFactNeighborY="5079"/>
      <dgm:spPr/>
      <dgm:t>
        <a:bodyPr/>
        <a:lstStyle/>
        <a:p>
          <a:endParaRPr lang="es-PE"/>
        </a:p>
      </dgm:t>
    </dgm:pt>
    <dgm:pt modelId="{0E700D46-1462-4319-9782-145B87F55063}" type="pres">
      <dgm:prSet presAssocID="{5A7403D8-E8E2-432E-8EED-C0B2EC9D8569}" presName="hierChild3" presStyleCnt="0"/>
      <dgm:spPr/>
    </dgm:pt>
    <dgm:pt modelId="{6E007B02-7334-4ACF-973C-5CAA1685365D}" type="pres">
      <dgm:prSet presAssocID="{666CD43A-1B71-4C9E-9F06-DB2532B2172F}" presName="Name25" presStyleLbl="parChTrans1D3" presStyleIdx="2" presStyleCnt="6"/>
      <dgm:spPr/>
      <dgm:t>
        <a:bodyPr/>
        <a:lstStyle/>
        <a:p>
          <a:endParaRPr lang="es-PE"/>
        </a:p>
      </dgm:t>
    </dgm:pt>
    <dgm:pt modelId="{624A3284-C832-4528-8894-E96FA455FE7C}" type="pres">
      <dgm:prSet presAssocID="{666CD43A-1B71-4C9E-9F06-DB2532B2172F}" presName="connTx" presStyleLbl="parChTrans1D3" presStyleIdx="2" presStyleCnt="6"/>
      <dgm:spPr/>
      <dgm:t>
        <a:bodyPr/>
        <a:lstStyle/>
        <a:p>
          <a:endParaRPr lang="es-PE"/>
        </a:p>
      </dgm:t>
    </dgm:pt>
    <dgm:pt modelId="{5AB4D276-CB35-414C-B692-33310DA255AF}" type="pres">
      <dgm:prSet presAssocID="{9C5BB5BC-C130-429D-B785-6D0701887022}" presName="Name30" presStyleCnt="0"/>
      <dgm:spPr/>
    </dgm:pt>
    <dgm:pt modelId="{3FA06FDD-52DB-4D3D-98EB-520AF1AD5FEB}" type="pres">
      <dgm:prSet presAssocID="{9C5BB5BC-C130-429D-B785-6D0701887022}" presName="level2Shape" presStyleLbl="node3" presStyleIdx="2" presStyleCnt="6" custScaleX="237849"/>
      <dgm:spPr/>
      <dgm:t>
        <a:bodyPr/>
        <a:lstStyle/>
        <a:p>
          <a:endParaRPr lang="es-PE"/>
        </a:p>
      </dgm:t>
    </dgm:pt>
    <dgm:pt modelId="{D411A99A-2CC4-45B2-9460-F9A946F16B38}" type="pres">
      <dgm:prSet presAssocID="{9C5BB5BC-C130-429D-B785-6D0701887022}" presName="hierChild3" presStyleCnt="0"/>
      <dgm:spPr/>
    </dgm:pt>
    <dgm:pt modelId="{84B43C55-692A-42AB-B054-8A94F1B5AD6B}" type="pres">
      <dgm:prSet presAssocID="{FA56B2F0-1BD0-44FA-93BC-3FA41276D0E3}" presName="Name25" presStyleLbl="parChTrans1D2" presStyleIdx="3" presStyleCnt="6"/>
      <dgm:spPr/>
      <dgm:t>
        <a:bodyPr/>
        <a:lstStyle/>
        <a:p>
          <a:endParaRPr lang="es-PE"/>
        </a:p>
      </dgm:t>
    </dgm:pt>
    <dgm:pt modelId="{CA9C7757-7904-4F53-895E-30223D29DCAA}" type="pres">
      <dgm:prSet presAssocID="{FA56B2F0-1BD0-44FA-93BC-3FA41276D0E3}" presName="connTx" presStyleLbl="parChTrans1D2" presStyleIdx="3" presStyleCnt="6"/>
      <dgm:spPr/>
      <dgm:t>
        <a:bodyPr/>
        <a:lstStyle/>
        <a:p>
          <a:endParaRPr lang="es-PE"/>
        </a:p>
      </dgm:t>
    </dgm:pt>
    <dgm:pt modelId="{38E1F39D-1478-4230-BA10-ED249CB7D74B}" type="pres">
      <dgm:prSet presAssocID="{CC67936A-ED1E-4B3C-9107-294431139B34}" presName="Name30" presStyleCnt="0"/>
      <dgm:spPr/>
    </dgm:pt>
    <dgm:pt modelId="{64DFC90C-7E14-4050-849A-C96A76EF4D83}" type="pres">
      <dgm:prSet presAssocID="{CC67936A-ED1E-4B3C-9107-294431139B34}" presName="level2Shape" presStyleLbl="node2" presStyleIdx="3" presStyleCnt="6" custScaleY="33854" custLinFactNeighborX="-13753" custLinFactNeighborY="-3386"/>
      <dgm:spPr/>
      <dgm:t>
        <a:bodyPr/>
        <a:lstStyle/>
        <a:p>
          <a:endParaRPr lang="es-PE"/>
        </a:p>
      </dgm:t>
    </dgm:pt>
    <dgm:pt modelId="{4E2136A6-127D-4219-9A48-19C3DE12887D}" type="pres">
      <dgm:prSet presAssocID="{CC67936A-ED1E-4B3C-9107-294431139B34}" presName="hierChild3" presStyleCnt="0"/>
      <dgm:spPr/>
    </dgm:pt>
    <dgm:pt modelId="{3A6BE2E4-3749-4412-88B2-8A2E32E6F1F4}" type="pres">
      <dgm:prSet presAssocID="{17E0E405-6EBF-47F1-8C51-36A28C062961}" presName="Name25" presStyleLbl="parChTrans1D3" presStyleIdx="3" presStyleCnt="6"/>
      <dgm:spPr/>
      <dgm:t>
        <a:bodyPr/>
        <a:lstStyle/>
        <a:p>
          <a:endParaRPr lang="es-PE"/>
        </a:p>
      </dgm:t>
    </dgm:pt>
    <dgm:pt modelId="{FB6CC2AC-A42E-44CE-940E-787528A5F91A}" type="pres">
      <dgm:prSet presAssocID="{17E0E405-6EBF-47F1-8C51-36A28C062961}" presName="connTx" presStyleLbl="parChTrans1D3" presStyleIdx="3" presStyleCnt="6"/>
      <dgm:spPr/>
      <dgm:t>
        <a:bodyPr/>
        <a:lstStyle/>
        <a:p>
          <a:endParaRPr lang="es-PE"/>
        </a:p>
      </dgm:t>
    </dgm:pt>
    <dgm:pt modelId="{45E4B37D-A113-4240-90DB-DAD8D72790D4}" type="pres">
      <dgm:prSet presAssocID="{B8991FD0-51F7-44B4-85A1-5D15560C4663}" presName="Name30" presStyleCnt="0"/>
      <dgm:spPr/>
    </dgm:pt>
    <dgm:pt modelId="{C5A91D4C-829D-4A9A-B32A-B912F36F3D72}" type="pres">
      <dgm:prSet presAssocID="{B8991FD0-51F7-44B4-85A1-5D15560C4663}" presName="level2Shape" presStyleLbl="node3" presStyleIdx="3" presStyleCnt="6" custScaleX="240474" custScaleY="56129"/>
      <dgm:spPr/>
      <dgm:t>
        <a:bodyPr/>
        <a:lstStyle/>
        <a:p>
          <a:endParaRPr lang="es-PE"/>
        </a:p>
      </dgm:t>
    </dgm:pt>
    <dgm:pt modelId="{FD601C83-1C32-46A8-BF0D-9D3D2CF55867}" type="pres">
      <dgm:prSet presAssocID="{B8991FD0-51F7-44B4-85A1-5D15560C4663}" presName="hierChild3" presStyleCnt="0"/>
      <dgm:spPr/>
    </dgm:pt>
    <dgm:pt modelId="{A925A393-1D37-4013-B4C8-DC3FE598C41C}" type="pres">
      <dgm:prSet presAssocID="{5496FB01-5C1A-49F0-A748-4B8157541165}" presName="Name25" presStyleLbl="parChTrans1D2" presStyleIdx="4" presStyleCnt="6"/>
      <dgm:spPr/>
      <dgm:t>
        <a:bodyPr/>
        <a:lstStyle/>
        <a:p>
          <a:endParaRPr lang="es-PE"/>
        </a:p>
      </dgm:t>
    </dgm:pt>
    <dgm:pt modelId="{30F4F3BC-C7CB-43FD-930B-A9DDBDFDA542}" type="pres">
      <dgm:prSet presAssocID="{5496FB01-5C1A-49F0-A748-4B8157541165}" presName="connTx" presStyleLbl="parChTrans1D2" presStyleIdx="4" presStyleCnt="6"/>
      <dgm:spPr/>
      <dgm:t>
        <a:bodyPr/>
        <a:lstStyle/>
        <a:p>
          <a:endParaRPr lang="es-PE"/>
        </a:p>
      </dgm:t>
    </dgm:pt>
    <dgm:pt modelId="{3E91DD6A-42CC-4D57-A64B-4CFCE1A1EF6F}" type="pres">
      <dgm:prSet presAssocID="{D38C8387-7AFF-4C9D-B621-E4559E8BFCDD}" presName="Name30" presStyleCnt="0"/>
      <dgm:spPr/>
    </dgm:pt>
    <dgm:pt modelId="{F3F89EF5-D3EB-4D30-83F1-5C349E84E2BE}" type="pres">
      <dgm:prSet presAssocID="{D38C8387-7AFF-4C9D-B621-E4559E8BFCDD}" presName="level2Shape" presStyleLbl="node2" presStyleIdx="4" presStyleCnt="6" custScaleY="36402" custLinFactNeighborX="-15044" custLinFactNeighborY="-2473"/>
      <dgm:spPr/>
      <dgm:t>
        <a:bodyPr/>
        <a:lstStyle/>
        <a:p>
          <a:endParaRPr lang="es-PE"/>
        </a:p>
      </dgm:t>
    </dgm:pt>
    <dgm:pt modelId="{D3723BCB-5315-49CC-9C57-6CF9A54951A9}" type="pres">
      <dgm:prSet presAssocID="{D38C8387-7AFF-4C9D-B621-E4559E8BFCDD}" presName="hierChild3" presStyleCnt="0"/>
      <dgm:spPr/>
    </dgm:pt>
    <dgm:pt modelId="{6822C3C5-FBCC-44A4-95DF-AB2075D14E97}" type="pres">
      <dgm:prSet presAssocID="{EB5C3798-C7C0-4FB4-BD85-D05CD8516E19}" presName="Name25" presStyleLbl="parChTrans1D3" presStyleIdx="4" presStyleCnt="6"/>
      <dgm:spPr/>
      <dgm:t>
        <a:bodyPr/>
        <a:lstStyle/>
        <a:p>
          <a:endParaRPr lang="es-PE"/>
        </a:p>
      </dgm:t>
    </dgm:pt>
    <dgm:pt modelId="{9F159EAB-B465-4B75-B510-5AD406629669}" type="pres">
      <dgm:prSet presAssocID="{EB5C3798-C7C0-4FB4-BD85-D05CD8516E19}" presName="connTx" presStyleLbl="parChTrans1D3" presStyleIdx="4" presStyleCnt="6"/>
      <dgm:spPr/>
      <dgm:t>
        <a:bodyPr/>
        <a:lstStyle/>
        <a:p>
          <a:endParaRPr lang="es-PE"/>
        </a:p>
      </dgm:t>
    </dgm:pt>
    <dgm:pt modelId="{F35782A8-FC9B-49A9-9E9E-558467BED12D}" type="pres">
      <dgm:prSet presAssocID="{5DF1E749-58B2-470A-9F16-F7C0308F6CBE}" presName="Name30" presStyleCnt="0"/>
      <dgm:spPr/>
    </dgm:pt>
    <dgm:pt modelId="{315D32FD-C660-42B2-A60B-CCEC0EA6439C}" type="pres">
      <dgm:prSet presAssocID="{5DF1E749-58B2-470A-9F16-F7C0308F6CBE}" presName="level2Shape" presStyleLbl="node3" presStyleIdx="4" presStyleCnt="6" custScaleX="241787" custScaleY="60124"/>
      <dgm:spPr/>
      <dgm:t>
        <a:bodyPr/>
        <a:lstStyle/>
        <a:p>
          <a:endParaRPr lang="es-PE"/>
        </a:p>
      </dgm:t>
    </dgm:pt>
    <dgm:pt modelId="{000386FB-2344-46A8-8F46-DAE2C3DE0C2B}" type="pres">
      <dgm:prSet presAssocID="{5DF1E749-58B2-470A-9F16-F7C0308F6CBE}" presName="hierChild3" presStyleCnt="0"/>
      <dgm:spPr/>
    </dgm:pt>
    <dgm:pt modelId="{9BFBA9B6-E3F8-4B48-8386-52C4098A94D1}" type="pres">
      <dgm:prSet presAssocID="{7D7E64D7-4168-4E43-BE28-76103811457A}" presName="Name25" presStyleLbl="parChTrans1D2" presStyleIdx="5" presStyleCnt="6"/>
      <dgm:spPr/>
      <dgm:t>
        <a:bodyPr/>
        <a:lstStyle/>
        <a:p>
          <a:endParaRPr lang="es-PE"/>
        </a:p>
      </dgm:t>
    </dgm:pt>
    <dgm:pt modelId="{507BE626-B809-4B28-B6DB-6B43F71B430E}" type="pres">
      <dgm:prSet presAssocID="{7D7E64D7-4168-4E43-BE28-76103811457A}" presName="connTx" presStyleLbl="parChTrans1D2" presStyleIdx="5" presStyleCnt="6"/>
      <dgm:spPr/>
      <dgm:t>
        <a:bodyPr/>
        <a:lstStyle/>
        <a:p>
          <a:endParaRPr lang="es-PE"/>
        </a:p>
      </dgm:t>
    </dgm:pt>
    <dgm:pt modelId="{ABF74453-1C4E-4C73-9AD6-0EFA0D1BCC5D}" type="pres">
      <dgm:prSet presAssocID="{4AE94AC9-654A-46DD-9D5C-50355308D01D}" presName="Name30" presStyleCnt="0"/>
      <dgm:spPr/>
    </dgm:pt>
    <dgm:pt modelId="{9C0E1B34-A36F-460E-AECD-FC6F0D7CE205}" type="pres">
      <dgm:prSet presAssocID="{4AE94AC9-654A-46DD-9D5C-50355308D01D}" presName="level2Shape" presStyleLbl="node2" presStyleIdx="5" presStyleCnt="6" custScaleY="44365" custLinFactNeighborX="-11054" custLinFactNeighborY="-2783"/>
      <dgm:spPr/>
      <dgm:t>
        <a:bodyPr/>
        <a:lstStyle/>
        <a:p>
          <a:endParaRPr lang="es-PE"/>
        </a:p>
      </dgm:t>
    </dgm:pt>
    <dgm:pt modelId="{B32CF0E7-7DFC-4237-B368-93FB5934E93A}" type="pres">
      <dgm:prSet presAssocID="{4AE94AC9-654A-46DD-9D5C-50355308D01D}" presName="hierChild3" presStyleCnt="0"/>
      <dgm:spPr/>
    </dgm:pt>
    <dgm:pt modelId="{32AC5002-5B8C-4251-97D1-20365047038A}" type="pres">
      <dgm:prSet presAssocID="{C28E1172-3243-4C19-B2B3-D0AB76DB4F89}" presName="Name25" presStyleLbl="parChTrans1D3" presStyleIdx="5" presStyleCnt="6"/>
      <dgm:spPr/>
      <dgm:t>
        <a:bodyPr/>
        <a:lstStyle/>
        <a:p>
          <a:endParaRPr lang="es-PE"/>
        </a:p>
      </dgm:t>
    </dgm:pt>
    <dgm:pt modelId="{2BB9A533-0644-4493-9B2F-51EE4E159065}" type="pres">
      <dgm:prSet presAssocID="{C28E1172-3243-4C19-B2B3-D0AB76DB4F89}" presName="connTx" presStyleLbl="parChTrans1D3" presStyleIdx="5" presStyleCnt="6"/>
      <dgm:spPr/>
      <dgm:t>
        <a:bodyPr/>
        <a:lstStyle/>
        <a:p>
          <a:endParaRPr lang="es-PE"/>
        </a:p>
      </dgm:t>
    </dgm:pt>
    <dgm:pt modelId="{FDCC132E-3EDC-456D-A2FE-552BD7227651}" type="pres">
      <dgm:prSet presAssocID="{CF138758-AD51-43BB-8089-D35AD4593872}" presName="Name30" presStyleCnt="0"/>
      <dgm:spPr/>
    </dgm:pt>
    <dgm:pt modelId="{36846CFD-16FF-4091-AEEE-75B2F96E1B15}" type="pres">
      <dgm:prSet presAssocID="{CF138758-AD51-43BB-8089-D35AD4593872}" presName="level2Shape" presStyleLbl="node3" presStyleIdx="5" presStyleCnt="6" custScaleX="247037" custScaleY="70096"/>
      <dgm:spPr/>
      <dgm:t>
        <a:bodyPr/>
        <a:lstStyle/>
        <a:p>
          <a:endParaRPr lang="es-PE"/>
        </a:p>
      </dgm:t>
    </dgm:pt>
    <dgm:pt modelId="{64D0A38A-025C-472E-803A-D45F00954EAA}" type="pres">
      <dgm:prSet presAssocID="{CF138758-AD51-43BB-8089-D35AD4593872}" presName="hierChild3" presStyleCnt="0"/>
      <dgm:spPr/>
    </dgm:pt>
    <dgm:pt modelId="{8EFB5334-D760-4016-9209-F10AFAD21002}" type="pres">
      <dgm:prSet presAssocID="{ED6D9395-8D6C-46F1-8E8B-92F50EF00548}" presName="bgShapesFlow" presStyleCnt="0"/>
      <dgm:spPr/>
    </dgm:pt>
  </dgm:ptLst>
  <dgm:cxnLst>
    <dgm:cxn modelId="{6B0AEC2D-A73F-4472-B3C7-3506034897C7}" type="presOf" srcId="{EB5C3798-C7C0-4FB4-BD85-D05CD8516E19}" destId="{9F159EAB-B465-4B75-B510-5AD406629669}" srcOrd="1" destOrd="0" presId="urn:microsoft.com/office/officeart/2005/8/layout/hierarchy5"/>
    <dgm:cxn modelId="{54275634-26FF-49D3-ABBC-79482B2823BB}" type="presOf" srcId="{17E0E405-6EBF-47F1-8C51-36A28C062961}" destId="{FB6CC2AC-A42E-44CE-940E-787528A5F91A}" srcOrd="1" destOrd="0" presId="urn:microsoft.com/office/officeart/2005/8/layout/hierarchy5"/>
    <dgm:cxn modelId="{903F2C50-9C26-4181-AFA6-9A1AAE695B5F}" type="presOf" srcId="{CC67936A-ED1E-4B3C-9107-294431139B34}" destId="{64DFC90C-7E14-4050-849A-C96A76EF4D83}" srcOrd="0" destOrd="0" presId="urn:microsoft.com/office/officeart/2005/8/layout/hierarchy5"/>
    <dgm:cxn modelId="{ABA67F7D-C116-4260-ACC2-C0078006A4EB}" srcId="{D0CA1A2F-B965-40D7-A594-C1991901CAE3}" destId="{BA09C77A-D00F-477F-B093-D8B946E61176}" srcOrd="1" destOrd="0" parTransId="{59D2E75E-DD1F-49CF-AFC3-86E78F78FDDE}" sibTransId="{466E7C25-FA32-41B9-8C3B-9567D59E1BA7}"/>
    <dgm:cxn modelId="{F7C0D9C4-2A96-44BD-94B7-30C9E5D5DE00}" type="presOf" srcId="{666CD43A-1B71-4C9E-9F06-DB2532B2172F}" destId="{624A3284-C832-4528-8894-E96FA455FE7C}" srcOrd="1" destOrd="0" presId="urn:microsoft.com/office/officeart/2005/8/layout/hierarchy5"/>
    <dgm:cxn modelId="{0CE8B6FC-3B8B-45B3-86D3-54235D279996}" srcId="{4AE94AC9-654A-46DD-9D5C-50355308D01D}" destId="{CF138758-AD51-43BB-8089-D35AD4593872}" srcOrd="0" destOrd="0" parTransId="{C28E1172-3243-4C19-B2B3-D0AB76DB4F89}" sibTransId="{7157164A-10DA-4FA7-ABFC-AF3EDD776268}"/>
    <dgm:cxn modelId="{E653FAB1-952E-455F-9D11-ECD11D66D3EE}" type="presOf" srcId="{B8991FD0-51F7-44B4-85A1-5D15560C4663}" destId="{C5A91D4C-829D-4A9A-B32A-B912F36F3D72}" srcOrd="0" destOrd="0" presId="urn:microsoft.com/office/officeart/2005/8/layout/hierarchy5"/>
    <dgm:cxn modelId="{A9E67509-384B-417E-A11F-6B11E825C88F}" srcId="{D0CA1A2F-B965-40D7-A594-C1991901CAE3}" destId="{D38C8387-7AFF-4C9D-B621-E4559E8BFCDD}" srcOrd="4" destOrd="0" parTransId="{5496FB01-5C1A-49F0-A748-4B8157541165}" sibTransId="{95E6AEE4-ADE3-4208-AC96-BCA3B52E214F}"/>
    <dgm:cxn modelId="{9967E66E-F6BC-4E06-AB40-C6F5E1B0E2DE}" type="presOf" srcId="{9C5BB5BC-C130-429D-B785-6D0701887022}" destId="{3FA06FDD-52DB-4D3D-98EB-520AF1AD5FEB}" srcOrd="0" destOrd="0" presId="urn:microsoft.com/office/officeart/2005/8/layout/hierarchy5"/>
    <dgm:cxn modelId="{675C6CCA-1A7E-493E-AE16-64132D1BCFD2}" srcId="{D0CA1A2F-B965-40D7-A594-C1991901CAE3}" destId="{094BCBC8-D000-42FD-A17E-0B559ABBE47A}" srcOrd="0" destOrd="0" parTransId="{6F4A7AD3-15A9-46CA-8AD2-1BE46DB41265}" sibTransId="{589CB72C-3244-424F-A2FF-F1AAC6126742}"/>
    <dgm:cxn modelId="{C42A1493-739E-4CF9-940A-0786EB6D2352}" type="presOf" srcId="{265840F2-0C5E-4CE5-A4F5-65CFFD76C9CB}" destId="{6C00CA69-8A47-41DF-A0E7-C2D53B262A86}" srcOrd="1" destOrd="0" presId="urn:microsoft.com/office/officeart/2005/8/layout/hierarchy5"/>
    <dgm:cxn modelId="{476BE11E-6968-491C-9041-A169ECC79957}" type="presOf" srcId="{8DCC72CB-5B71-4A00-A165-9D2869E4606C}" destId="{CE4B8652-ADA7-4E2F-B176-5AB611C1EDEA}" srcOrd="0" destOrd="0" presId="urn:microsoft.com/office/officeart/2005/8/layout/hierarchy5"/>
    <dgm:cxn modelId="{6C01A441-7665-4933-B851-CCBAEB7280BA}" srcId="{5A7403D8-E8E2-432E-8EED-C0B2EC9D8569}" destId="{9C5BB5BC-C130-429D-B785-6D0701887022}" srcOrd="0" destOrd="0" parTransId="{666CD43A-1B71-4C9E-9F06-DB2532B2172F}" sibTransId="{3FB95A0C-B41E-49B5-AE26-FA43B3ADBAFD}"/>
    <dgm:cxn modelId="{FB0B2B99-FDC4-4308-805F-F82D165EAFD0}" type="presOf" srcId="{4D052E00-93AE-4AD9-BC50-EA0FFCB1C925}" destId="{01DABE58-38F4-4BDA-829E-D44E29AD1CA3}" srcOrd="1" destOrd="0" presId="urn:microsoft.com/office/officeart/2005/8/layout/hierarchy5"/>
    <dgm:cxn modelId="{2D964F24-F505-4A09-9BDF-6028D7FE0220}" type="presOf" srcId="{7D7E64D7-4168-4E43-BE28-76103811457A}" destId="{507BE626-B809-4B28-B6DB-6B43F71B430E}" srcOrd="1" destOrd="0" presId="urn:microsoft.com/office/officeart/2005/8/layout/hierarchy5"/>
    <dgm:cxn modelId="{97FFC246-3B55-491C-A38B-1061717D3D4A}" srcId="{BA09C77A-D00F-477F-B093-D8B946E61176}" destId="{8DCC72CB-5B71-4A00-A165-9D2869E4606C}" srcOrd="0" destOrd="0" parTransId="{444AB1F4-CC33-4D6C-BA24-90DF3A531CD9}" sibTransId="{09B9EB2B-EAEA-4182-90A2-56BE947F375F}"/>
    <dgm:cxn modelId="{527FF1BC-D578-4D66-BE40-7741B8610232}" srcId="{D0CA1A2F-B965-40D7-A594-C1991901CAE3}" destId="{CC67936A-ED1E-4B3C-9107-294431139B34}" srcOrd="3" destOrd="0" parTransId="{FA56B2F0-1BD0-44FA-93BC-3FA41276D0E3}" sibTransId="{9D45F8B7-1BB2-4D2E-9F15-D16D7B08E1D7}"/>
    <dgm:cxn modelId="{7C477B2E-403F-40C8-86FE-E9BBA0618E44}" srcId="{D0CA1A2F-B965-40D7-A594-C1991901CAE3}" destId="{5A7403D8-E8E2-432E-8EED-C0B2EC9D8569}" srcOrd="2" destOrd="0" parTransId="{4D052E00-93AE-4AD9-BC50-EA0FFCB1C925}" sibTransId="{7B0FBB8D-3317-4CAE-B4C9-511E49AF4B58}"/>
    <dgm:cxn modelId="{6290017C-5D24-4B36-A234-1D8B6A799DC5}" type="presOf" srcId="{D38C8387-7AFF-4C9D-B621-E4559E8BFCDD}" destId="{F3F89EF5-D3EB-4D30-83F1-5C349E84E2BE}" srcOrd="0" destOrd="0" presId="urn:microsoft.com/office/officeart/2005/8/layout/hierarchy5"/>
    <dgm:cxn modelId="{D44B1D60-82DB-4946-8678-1E5E8EC2CB4B}" type="presOf" srcId="{ED6D9395-8D6C-46F1-8E8B-92F50EF00548}" destId="{92CEDE79-58A5-489E-8C67-E583697AD19C}" srcOrd="0" destOrd="0" presId="urn:microsoft.com/office/officeart/2005/8/layout/hierarchy5"/>
    <dgm:cxn modelId="{9FB2A50D-D1AA-476E-AD21-8B966D035FB7}" type="presOf" srcId="{C28E1172-3243-4C19-B2B3-D0AB76DB4F89}" destId="{32AC5002-5B8C-4251-97D1-20365047038A}" srcOrd="0" destOrd="0" presId="urn:microsoft.com/office/officeart/2005/8/layout/hierarchy5"/>
    <dgm:cxn modelId="{2EB01D62-1FF0-46D2-84F9-F90FC23CCDDD}" srcId="{D0CA1A2F-B965-40D7-A594-C1991901CAE3}" destId="{4AE94AC9-654A-46DD-9D5C-50355308D01D}" srcOrd="5" destOrd="0" parTransId="{7D7E64D7-4168-4E43-BE28-76103811457A}" sibTransId="{09C06349-3134-4C9B-95F7-E171BCC5E37F}"/>
    <dgm:cxn modelId="{8F13F933-260E-4E3F-A4FC-4886F242C09E}" type="presOf" srcId="{59D2E75E-DD1F-49CF-AFC3-86E78F78FDDE}" destId="{F83CF4BF-7B70-49FF-B72A-6A48FD79B9CA}" srcOrd="0" destOrd="0" presId="urn:microsoft.com/office/officeart/2005/8/layout/hierarchy5"/>
    <dgm:cxn modelId="{4FB2289D-B5F7-42F1-B583-3297FC1E0D66}" type="presOf" srcId="{4AE94AC9-654A-46DD-9D5C-50355308D01D}" destId="{9C0E1B34-A36F-460E-AECD-FC6F0D7CE205}" srcOrd="0" destOrd="0" presId="urn:microsoft.com/office/officeart/2005/8/layout/hierarchy5"/>
    <dgm:cxn modelId="{29A279FF-4CBF-4856-AB44-3228BC296D8E}" type="presOf" srcId="{4D052E00-93AE-4AD9-BC50-EA0FFCB1C925}" destId="{36AE6F3F-35DD-4F98-AB09-62388001AF6D}" srcOrd="0" destOrd="0" presId="urn:microsoft.com/office/officeart/2005/8/layout/hierarchy5"/>
    <dgm:cxn modelId="{09569C8C-5EED-454A-A2E8-8DB4E33C126A}" srcId="{D38C8387-7AFF-4C9D-B621-E4559E8BFCDD}" destId="{5DF1E749-58B2-470A-9F16-F7C0308F6CBE}" srcOrd="0" destOrd="0" parTransId="{EB5C3798-C7C0-4FB4-BD85-D05CD8516E19}" sibTransId="{CF84A152-7CFB-449D-8993-D05B9BF4159C}"/>
    <dgm:cxn modelId="{4307EA34-0956-4AB0-BEB4-67C9D0D4E04F}" type="presOf" srcId="{265840F2-0C5E-4CE5-A4F5-65CFFD76C9CB}" destId="{31686E4A-1C0E-4C81-B535-0E27F940CDF3}" srcOrd="0" destOrd="0" presId="urn:microsoft.com/office/officeart/2005/8/layout/hierarchy5"/>
    <dgm:cxn modelId="{4EE4F430-B1FA-487F-A717-9CE26C8AAD6B}" type="presOf" srcId="{FA56B2F0-1BD0-44FA-93BC-3FA41276D0E3}" destId="{84B43C55-692A-42AB-B054-8A94F1B5AD6B}" srcOrd="0" destOrd="0" presId="urn:microsoft.com/office/officeart/2005/8/layout/hierarchy5"/>
    <dgm:cxn modelId="{4C900AF3-1C84-4158-AF2F-D4F945422600}" type="presOf" srcId="{C28E1172-3243-4C19-B2B3-D0AB76DB4F89}" destId="{2BB9A533-0644-4493-9B2F-51EE4E159065}" srcOrd="1" destOrd="0" presId="urn:microsoft.com/office/officeart/2005/8/layout/hierarchy5"/>
    <dgm:cxn modelId="{B3D63FD6-E2E9-47C4-A912-26D230AA1F92}" type="presOf" srcId="{7D7E64D7-4168-4E43-BE28-76103811457A}" destId="{9BFBA9B6-E3F8-4B48-8386-52C4098A94D1}" srcOrd="0" destOrd="0" presId="urn:microsoft.com/office/officeart/2005/8/layout/hierarchy5"/>
    <dgm:cxn modelId="{B49AA65D-017D-4F53-B603-B5CC32DBD885}" type="presOf" srcId="{17E0E405-6EBF-47F1-8C51-36A28C062961}" destId="{3A6BE2E4-3749-4412-88B2-8A2E32E6F1F4}" srcOrd="0" destOrd="0" presId="urn:microsoft.com/office/officeart/2005/8/layout/hierarchy5"/>
    <dgm:cxn modelId="{A7DF10B5-D0D7-45A0-8B04-C675E019D8B7}" type="presOf" srcId="{EB5C3798-C7C0-4FB4-BD85-D05CD8516E19}" destId="{6822C3C5-FBCC-44A4-95DF-AB2075D14E97}" srcOrd="0" destOrd="0" presId="urn:microsoft.com/office/officeart/2005/8/layout/hierarchy5"/>
    <dgm:cxn modelId="{E7748398-DB83-49F4-8671-79242ED2B27D}" type="presOf" srcId="{5DF1E749-58B2-470A-9F16-F7C0308F6CBE}" destId="{315D32FD-C660-42B2-A60B-CCEC0EA6439C}" srcOrd="0" destOrd="0" presId="urn:microsoft.com/office/officeart/2005/8/layout/hierarchy5"/>
    <dgm:cxn modelId="{18AF26E8-E677-435B-9CFC-C30827D8C2ED}" type="presOf" srcId="{666CD43A-1B71-4C9E-9F06-DB2532B2172F}" destId="{6E007B02-7334-4ACF-973C-5CAA1685365D}" srcOrd="0" destOrd="0" presId="urn:microsoft.com/office/officeart/2005/8/layout/hierarchy5"/>
    <dgm:cxn modelId="{4D9B239F-838F-449E-B758-1E4D778E5DFC}" type="presOf" srcId="{FA56B2F0-1BD0-44FA-93BC-3FA41276D0E3}" destId="{CA9C7757-7904-4F53-895E-30223D29DCAA}" srcOrd="1" destOrd="0" presId="urn:microsoft.com/office/officeart/2005/8/layout/hierarchy5"/>
    <dgm:cxn modelId="{2D5B483E-B69E-4FC4-809F-160A4A75C0B7}" srcId="{CC67936A-ED1E-4B3C-9107-294431139B34}" destId="{B8991FD0-51F7-44B4-85A1-5D15560C4663}" srcOrd="0" destOrd="0" parTransId="{17E0E405-6EBF-47F1-8C51-36A28C062961}" sibTransId="{4564287B-440B-4EEA-83F8-38279101B25B}"/>
    <dgm:cxn modelId="{A4E65CF9-7C2B-40A1-B66C-307544769EAB}" type="presOf" srcId="{444AB1F4-CC33-4D6C-BA24-90DF3A531CD9}" destId="{8D285551-67D2-4057-99BF-22E7C7143D72}" srcOrd="0" destOrd="0" presId="urn:microsoft.com/office/officeart/2005/8/layout/hierarchy5"/>
    <dgm:cxn modelId="{ED89C770-2F19-4EC5-B3F4-F393C4BF026C}" type="presOf" srcId="{59D2E75E-DD1F-49CF-AFC3-86E78F78FDDE}" destId="{894C95F9-F92A-482C-B0B9-A26E0053984B}" srcOrd="1" destOrd="0" presId="urn:microsoft.com/office/officeart/2005/8/layout/hierarchy5"/>
    <dgm:cxn modelId="{EA735D68-1C71-48DC-9E72-6EBDCB4C6F9E}" type="presOf" srcId="{D0CA1A2F-B965-40D7-A594-C1991901CAE3}" destId="{609BFB60-CC0D-42C1-8B70-45D93F257ED6}" srcOrd="0" destOrd="0" presId="urn:microsoft.com/office/officeart/2005/8/layout/hierarchy5"/>
    <dgm:cxn modelId="{26EB7A07-3EDD-4DC5-AC51-77E3236CC08B}" srcId="{ED6D9395-8D6C-46F1-8E8B-92F50EF00548}" destId="{D0CA1A2F-B965-40D7-A594-C1991901CAE3}" srcOrd="0" destOrd="0" parTransId="{1687EA14-3367-4A1B-A5CD-EE74F38DA7F6}" sibTransId="{4E71E829-0FE7-4344-8124-005DAA7E9496}"/>
    <dgm:cxn modelId="{C7CF797A-A5A5-49BA-BAFB-2D36AE49DE0B}" type="presOf" srcId="{BA09C77A-D00F-477F-B093-D8B946E61176}" destId="{8827663C-7678-4DB8-8414-06335BC42432}" srcOrd="0" destOrd="0" presId="urn:microsoft.com/office/officeart/2005/8/layout/hierarchy5"/>
    <dgm:cxn modelId="{28C8E4D5-899A-4AE0-B42E-1CB615CE26F2}" type="presOf" srcId="{094BCBC8-D000-42FD-A17E-0B559ABBE47A}" destId="{9B51DCE9-DF6F-465F-B188-E2E34C6974C7}" srcOrd="0" destOrd="0" presId="urn:microsoft.com/office/officeart/2005/8/layout/hierarchy5"/>
    <dgm:cxn modelId="{E3798874-6961-4547-A410-D560F2794EC4}" type="presOf" srcId="{CF138758-AD51-43BB-8089-D35AD4593872}" destId="{36846CFD-16FF-4091-AEEE-75B2F96E1B15}" srcOrd="0" destOrd="0" presId="urn:microsoft.com/office/officeart/2005/8/layout/hierarchy5"/>
    <dgm:cxn modelId="{3B400920-E4B6-4F25-AA90-F42C041DB023}" type="presOf" srcId="{5496FB01-5C1A-49F0-A748-4B8157541165}" destId="{A925A393-1D37-4013-B4C8-DC3FE598C41C}" srcOrd="0" destOrd="0" presId="urn:microsoft.com/office/officeart/2005/8/layout/hierarchy5"/>
    <dgm:cxn modelId="{0E1003D8-97FC-4B2F-BFC3-8C3B41F2DB2D}" srcId="{094BCBC8-D000-42FD-A17E-0B559ABBE47A}" destId="{3C106F95-623C-453A-A67A-23233BAC498A}" srcOrd="0" destOrd="0" parTransId="{265840F2-0C5E-4CE5-A4F5-65CFFD76C9CB}" sibTransId="{3C09CC61-C19B-431B-A9C1-C66BA40F3189}"/>
    <dgm:cxn modelId="{4C6EC3D0-AC04-4C84-87A7-1DFEB10FF9DD}" type="presOf" srcId="{444AB1F4-CC33-4D6C-BA24-90DF3A531CD9}" destId="{A4B4984F-A0C1-447E-80F3-12BF0AA2E323}" srcOrd="1" destOrd="0" presId="urn:microsoft.com/office/officeart/2005/8/layout/hierarchy5"/>
    <dgm:cxn modelId="{37138795-4491-45AE-A0D3-94B05DA5B50D}" type="presOf" srcId="{3C106F95-623C-453A-A67A-23233BAC498A}" destId="{2B14E3FB-79A7-4555-9286-2E99C1CF43F7}" srcOrd="0" destOrd="0" presId="urn:microsoft.com/office/officeart/2005/8/layout/hierarchy5"/>
    <dgm:cxn modelId="{0396E8C7-CE95-4F58-9128-4536D676265D}" type="presOf" srcId="{6F4A7AD3-15A9-46CA-8AD2-1BE46DB41265}" destId="{5D5C0828-9C59-4FAB-94FD-FB79AB9AA00A}" srcOrd="0" destOrd="0" presId="urn:microsoft.com/office/officeart/2005/8/layout/hierarchy5"/>
    <dgm:cxn modelId="{C8CA1030-708D-40DE-A3A5-E1E3A079DBAA}" type="presOf" srcId="{6F4A7AD3-15A9-46CA-8AD2-1BE46DB41265}" destId="{2080B76C-4A1B-4B8A-B1CC-80937CFE815E}" srcOrd="1" destOrd="0" presId="urn:microsoft.com/office/officeart/2005/8/layout/hierarchy5"/>
    <dgm:cxn modelId="{8ACB3E79-51D1-4803-B694-7903A6FE385C}" type="presOf" srcId="{5496FB01-5C1A-49F0-A748-4B8157541165}" destId="{30F4F3BC-C7CB-43FD-930B-A9DDBDFDA542}" srcOrd="1" destOrd="0" presId="urn:microsoft.com/office/officeart/2005/8/layout/hierarchy5"/>
    <dgm:cxn modelId="{DF3F2056-6F75-456F-B6CB-7B1D22EF129E}" type="presOf" srcId="{5A7403D8-E8E2-432E-8EED-C0B2EC9D8569}" destId="{8E8D506F-D6C7-4901-AC43-088EE4FFEF01}" srcOrd="0" destOrd="0" presId="urn:microsoft.com/office/officeart/2005/8/layout/hierarchy5"/>
    <dgm:cxn modelId="{C81B6D7F-145A-461D-8C54-BE24A8523FE1}" type="presParOf" srcId="{92CEDE79-58A5-489E-8C67-E583697AD19C}" destId="{D929E259-1B7A-4C01-877A-8592E2EDA805}" srcOrd="0" destOrd="0" presId="urn:microsoft.com/office/officeart/2005/8/layout/hierarchy5"/>
    <dgm:cxn modelId="{370BE629-3BF9-4151-81E4-F8691AAE4ED3}" type="presParOf" srcId="{D929E259-1B7A-4C01-877A-8592E2EDA805}" destId="{5775E971-E267-40A0-AF4C-67F3D607ADFB}" srcOrd="0" destOrd="0" presId="urn:microsoft.com/office/officeart/2005/8/layout/hierarchy5"/>
    <dgm:cxn modelId="{FC1E187E-2178-44DA-A553-2288549D1E3E}" type="presParOf" srcId="{5775E971-E267-40A0-AF4C-67F3D607ADFB}" destId="{4CC96F47-DF38-4378-B3BC-2C4A54BA77B8}" srcOrd="0" destOrd="0" presId="urn:microsoft.com/office/officeart/2005/8/layout/hierarchy5"/>
    <dgm:cxn modelId="{78132B43-3BCF-4F94-827D-678234973D32}" type="presParOf" srcId="{4CC96F47-DF38-4378-B3BC-2C4A54BA77B8}" destId="{609BFB60-CC0D-42C1-8B70-45D93F257ED6}" srcOrd="0" destOrd="0" presId="urn:microsoft.com/office/officeart/2005/8/layout/hierarchy5"/>
    <dgm:cxn modelId="{254C1B15-DA23-4DC8-9ABD-59D1F239D787}" type="presParOf" srcId="{4CC96F47-DF38-4378-B3BC-2C4A54BA77B8}" destId="{39365226-48EB-4A5B-ABE4-F37C8A6DA3CF}" srcOrd="1" destOrd="0" presId="urn:microsoft.com/office/officeart/2005/8/layout/hierarchy5"/>
    <dgm:cxn modelId="{8DF4933A-1527-46B0-ABD8-95A7E3E6E4E3}" type="presParOf" srcId="{39365226-48EB-4A5B-ABE4-F37C8A6DA3CF}" destId="{5D5C0828-9C59-4FAB-94FD-FB79AB9AA00A}" srcOrd="0" destOrd="0" presId="urn:microsoft.com/office/officeart/2005/8/layout/hierarchy5"/>
    <dgm:cxn modelId="{700616C4-5DDC-4BCA-AE90-AA7DDF3852AA}" type="presParOf" srcId="{5D5C0828-9C59-4FAB-94FD-FB79AB9AA00A}" destId="{2080B76C-4A1B-4B8A-B1CC-80937CFE815E}" srcOrd="0" destOrd="0" presId="urn:microsoft.com/office/officeart/2005/8/layout/hierarchy5"/>
    <dgm:cxn modelId="{91F3803F-CA38-4DAF-A595-9D7FF1046C35}" type="presParOf" srcId="{39365226-48EB-4A5B-ABE4-F37C8A6DA3CF}" destId="{E77FC46D-1526-4BA5-A2BA-8D21A7FF035F}" srcOrd="1" destOrd="0" presId="urn:microsoft.com/office/officeart/2005/8/layout/hierarchy5"/>
    <dgm:cxn modelId="{AC931A43-5AFA-4B32-AC01-A6BFE36B7873}" type="presParOf" srcId="{E77FC46D-1526-4BA5-A2BA-8D21A7FF035F}" destId="{9B51DCE9-DF6F-465F-B188-E2E34C6974C7}" srcOrd="0" destOrd="0" presId="urn:microsoft.com/office/officeart/2005/8/layout/hierarchy5"/>
    <dgm:cxn modelId="{4E3A6869-362E-45B4-A30E-B9CCFAA05DCF}" type="presParOf" srcId="{E77FC46D-1526-4BA5-A2BA-8D21A7FF035F}" destId="{C10678D3-D666-47A2-AF41-44F40A3EEBD5}" srcOrd="1" destOrd="0" presId="urn:microsoft.com/office/officeart/2005/8/layout/hierarchy5"/>
    <dgm:cxn modelId="{528A16B5-8C05-4B28-ADCB-A6CE949DA7D4}" type="presParOf" srcId="{C10678D3-D666-47A2-AF41-44F40A3EEBD5}" destId="{31686E4A-1C0E-4C81-B535-0E27F940CDF3}" srcOrd="0" destOrd="0" presId="urn:microsoft.com/office/officeart/2005/8/layout/hierarchy5"/>
    <dgm:cxn modelId="{62AE7F7C-6E3B-4881-9D1E-A8F6CF215CCE}" type="presParOf" srcId="{31686E4A-1C0E-4C81-B535-0E27F940CDF3}" destId="{6C00CA69-8A47-41DF-A0E7-C2D53B262A86}" srcOrd="0" destOrd="0" presId="urn:microsoft.com/office/officeart/2005/8/layout/hierarchy5"/>
    <dgm:cxn modelId="{06E94928-6047-4C99-B2BF-1786A58B9446}" type="presParOf" srcId="{C10678D3-D666-47A2-AF41-44F40A3EEBD5}" destId="{AD011F3C-1FD9-4A16-B09F-BC48BBF5AA58}" srcOrd="1" destOrd="0" presId="urn:microsoft.com/office/officeart/2005/8/layout/hierarchy5"/>
    <dgm:cxn modelId="{D7504CE8-1A47-4EEB-9ADE-A97C47B83D3F}" type="presParOf" srcId="{AD011F3C-1FD9-4A16-B09F-BC48BBF5AA58}" destId="{2B14E3FB-79A7-4555-9286-2E99C1CF43F7}" srcOrd="0" destOrd="0" presId="urn:microsoft.com/office/officeart/2005/8/layout/hierarchy5"/>
    <dgm:cxn modelId="{DFEF6AD7-EA0C-45C0-BF67-F436BE8B8C7D}" type="presParOf" srcId="{AD011F3C-1FD9-4A16-B09F-BC48BBF5AA58}" destId="{604B69CA-7CC7-4E77-BAEB-D42A25BAD9FF}" srcOrd="1" destOrd="0" presId="urn:microsoft.com/office/officeart/2005/8/layout/hierarchy5"/>
    <dgm:cxn modelId="{8F09CD19-0D38-4D5B-B228-A3D0DE52ABE6}" type="presParOf" srcId="{39365226-48EB-4A5B-ABE4-F37C8A6DA3CF}" destId="{F83CF4BF-7B70-49FF-B72A-6A48FD79B9CA}" srcOrd="2" destOrd="0" presId="urn:microsoft.com/office/officeart/2005/8/layout/hierarchy5"/>
    <dgm:cxn modelId="{FEDCF66E-BB39-4759-92AB-8346A9106BDD}" type="presParOf" srcId="{F83CF4BF-7B70-49FF-B72A-6A48FD79B9CA}" destId="{894C95F9-F92A-482C-B0B9-A26E0053984B}" srcOrd="0" destOrd="0" presId="urn:microsoft.com/office/officeart/2005/8/layout/hierarchy5"/>
    <dgm:cxn modelId="{4995C3A1-CA58-493D-8C68-A64B6D514121}" type="presParOf" srcId="{39365226-48EB-4A5B-ABE4-F37C8A6DA3CF}" destId="{5457A614-F919-4884-AEF7-3E6854874530}" srcOrd="3" destOrd="0" presId="urn:microsoft.com/office/officeart/2005/8/layout/hierarchy5"/>
    <dgm:cxn modelId="{8DC088EA-80A6-429F-A583-8AC774A3049A}" type="presParOf" srcId="{5457A614-F919-4884-AEF7-3E6854874530}" destId="{8827663C-7678-4DB8-8414-06335BC42432}" srcOrd="0" destOrd="0" presId="urn:microsoft.com/office/officeart/2005/8/layout/hierarchy5"/>
    <dgm:cxn modelId="{495577CC-C6E0-4027-9E2C-268A53DF3024}" type="presParOf" srcId="{5457A614-F919-4884-AEF7-3E6854874530}" destId="{CC229EF1-3D31-4C11-97F1-8CB40EB1B561}" srcOrd="1" destOrd="0" presId="urn:microsoft.com/office/officeart/2005/8/layout/hierarchy5"/>
    <dgm:cxn modelId="{6FD91C14-C732-493F-84FF-3E3525702B70}" type="presParOf" srcId="{CC229EF1-3D31-4C11-97F1-8CB40EB1B561}" destId="{8D285551-67D2-4057-99BF-22E7C7143D72}" srcOrd="0" destOrd="0" presId="urn:microsoft.com/office/officeart/2005/8/layout/hierarchy5"/>
    <dgm:cxn modelId="{35389A5C-6DF1-4CBF-BDA8-B4FDFA475356}" type="presParOf" srcId="{8D285551-67D2-4057-99BF-22E7C7143D72}" destId="{A4B4984F-A0C1-447E-80F3-12BF0AA2E323}" srcOrd="0" destOrd="0" presId="urn:microsoft.com/office/officeart/2005/8/layout/hierarchy5"/>
    <dgm:cxn modelId="{8ABB19D0-E3E0-4CBF-BD50-332DC0756621}" type="presParOf" srcId="{CC229EF1-3D31-4C11-97F1-8CB40EB1B561}" destId="{B2B698F4-7FC5-4988-A42D-64AF8BA91617}" srcOrd="1" destOrd="0" presId="urn:microsoft.com/office/officeart/2005/8/layout/hierarchy5"/>
    <dgm:cxn modelId="{B1BAEF5B-B67E-4F46-B716-F7D767477579}" type="presParOf" srcId="{B2B698F4-7FC5-4988-A42D-64AF8BA91617}" destId="{CE4B8652-ADA7-4E2F-B176-5AB611C1EDEA}" srcOrd="0" destOrd="0" presId="urn:microsoft.com/office/officeart/2005/8/layout/hierarchy5"/>
    <dgm:cxn modelId="{69CD8E56-3E4A-4042-8D0B-523BCF0877EE}" type="presParOf" srcId="{B2B698F4-7FC5-4988-A42D-64AF8BA91617}" destId="{E7FD7411-131E-4C47-85C1-A9BAE3FB9C36}" srcOrd="1" destOrd="0" presId="urn:microsoft.com/office/officeart/2005/8/layout/hierarchy5"/>
    <dgm:cxn modelId="{4898B0DD-360A-42D2-A055-7957CBED06AF}" type="presParOf" srcId="{39365226-48EB-4A5B-ABE4-F37C8A6DA3CF}" destId="{36AE6F3F-35DD-4F98-AB09-62388001AF6D}" srcOrd="4" destOrd="0" presId="urn:microsoft.com/office/officeart/2005/8/layout/hierarchy5"/>
    <dgm:cxn modelId="{E87B7A89-D7EF-481A-9955-1F35B6CAFD7D}" type="presParOf" srcId="{36AE6F3F-35DD-4F98-AB09-62388001AF6D}" destId="{01DABE58-38F4-4BDA-829E-D44E29AD1CA3}" srcOrd="0" destOrd="0" presId="urn:microsoft.com/office/officeart/2005/8/layout/hierarchy5"/>
    <dgm:cxn modelId="{780A39AD-7E3D-40B4-B6B8-D5DE00ABCAD0}" type="presParOf" srcId="{39365226-48EB-4A5B-ABE4-F37C8A6DA3CF}" destId="{13AC932F-9BA3-4D8A-B2AA-C9F6AE87EA99}" srcOrd="5" destOrd="0" presId="urn:microsoft.com/office/officeart/2005/8/layout/hierarchy5"/>
    <dgm:cxn modelId="{7E103697-2F9B-4D93-BB20-2A335F1AD31F}" type="presParOf" srcId="{13AC932F-9BA3-4D8A-B2AA-C9F6AE87EA99}" destId="{8E8D506F-D6C7-4901-AC43-088EE4FFEF01}" srcOrd="0" destOrd="0" presId="urn:microsoft.com/office/officeart/2005/8/layout/hierarchy5"/>
    <dgm:cxn modelId="{8D842FAC-169C-40DC-A41D-B8DBB2BD0CC9}" type="presParOf" srcId="{13AC932F-9BA3-4D8A-B2AA-C9F6AE87EA99}" destId="{0E700D46-1462-4319-9782-145B87F55063}" srcOrd="1" destOrd="0" presId="urn:microsoft.com/office/officeart/2005/8/layout/hierarchy5"/>
    <dgm:cxn modelId="{0E30376C-4486-43DA-AE48-8D7EAF3FFEC1}" type="presParOf" srcId="{0E700D46-1462-4319-9782-145B87F55063}" destId="{6E007B02-7334-4ACF-973C-5CAA1685365D}" srcOrd="0" destOrd="0" presId="urn:microsoft.com/office/officeart/2005/8/layout/hierarchy5"/>
    <dgm:cxn modelId="{C182E5C4-6B26-43AC-BEA1-0304CFA1DC46}" type="presParOf" srcId="{6E007B02-7334-4ACF-973C-5CAA1685365D}" destId="{624A3284-C832-4528-8894-E96FA455FE7C}" srcOrd="0" destOrd="0" presId="urn:microsoft.com/office/officeart/2005/8/layout/hierarchy5"/>
    <dgm:cxn modelId="{94525FAD-D871-4A56-B324-9792A25C90D2}" type="presParOf" srcId="{0E700D46-1462-4319-9782-145B87F55063}" destId="{5AB4D276-CB35-414C-B692-33310DA255AF}" srcOrd="1" destOrd="0" presId="urn:microsoft.com/office/officeart/2005/8/layout/hierarchy5"/>
    <dgm:cxn modelId="{15585716-9A58-496F-825E-3F157C1750DD}" type="presParOf" srcId="{5AB4D276-CB35-414C-B692-33310DA255AF}" destId="{3FA06FDD-52DB-4D3D-98EB-520AF1AD5FEB}" srcOrd="0" destOrd="0" presId="urn:microsoft.com/office/officeart/2005/8/layout/hierarchy5"/>
    <dgm:cxn modelId="{14EE88E2-5CE0-4323-9367-116F9DB542D5}" type="presParOf" srcId="{5AB4D276-CB35-414C-B692-33310DA255AF}" destId="{D411A99A-2CC4-45B2-9460-F9A946F16B38}" srcOrd="1" destOrd="0" presId="urn:microsoft.com/office/officeart/2005/8/layout/hierarchy5"/>
    <dgm:cxn modelId="{28BABC38-25E5-496F-BE8A-FB65C6EE417C}" type="presParOf" srcId="{39365226-48EB-4A5B-ABE4-F37C8A6DA3CF}" destId="{84B43C55-692A-42AB-B054-8A94F1B5AD6B}" srcOrd="6" destOrd="0" presId="urn:microsoft.com/office/officeart/2005/8/layout/hierarchy5"/>
    <dgm:cxn modelId="{7D18BB41-4036-4304-8F33-D583A9843D79}" type="presParOf" srcId="{84B43C55-692A-42AB-B054-8A94F1B5AD6B}" destId="{CA9C7757-7904-4F53-895E-30223D29DCAA}" srcOrd="0" destOrd="0" presId="urn:microsoft.com/office/officeart/2005/8/layout/hierarchy5"/>
    <dgm:cxn modelId="{913A273F-3583-45E4-996A-E28EE47AF2DE}" type="presParOf" srcId="{39365226-48EB-4A5B-ABE4-F37C8A6DA3CF}" destId="{38E1F39D-1478-4230-BA10-ED249CB7D74B}" srcOrd="7" destOrd="0" presId="urn:microsoft.com/office/officeart/2005/8/layout/hierarchy5"/>
    <dgm:cxn modelId="{3BC18201-8B30-4DDD-8CA6-F5E0304302BB}" type="presParOf" srcId="{38E1F39D-1478-4230-BA10-ED249CB7D74B}" destId="{64DFC90C-7E14-4050-849A-C96A76EF4D83}" srcOrd="0" destOrd="0" presId="urn:microsoft.com/office/officeart/2005/8/layout/hierarchy5"/>
    <dgm:cxn modelId="{AF81BF16-F809-4F10-BE67-1EBCD5FA3BBB}" type="presParOf" srcId="{38E1F39D-1478-4230-BA10-ED249CB7D74B}" destId="{4E2136A6-127D-4219-9A48-19C3DE12887D}" srcOrd="1" destOrd="0" presId="urn:microsoft.com/office/officeart/2005/8/layout/hierarchy5"/>
    <dgm:cxn modelId="{771B3F29-D807-4359-8855-917E8A0EF3CB}" type="presParOf" srcId="{4E2136A6-127D-4219-9A48-19C3DE12887D}" destId="{3A6BE2E4-3749-4412-88B2-8A2E32E6F1F4}" srcOrd="0" destOrd="0" presId="urn:microsoft.com/office/officeart/2005/8/layout/hierarchy5"/>
    <dgm:cxn modelId="{48E5D163-CCFB-44B2-9F79-8E3C8323C398}" type="presParOf" srcId="{3A6BE2E4-3749-4412-88B2-8A2E32E6F1F4}" destId="{FB6CC2AC-A42E-44CE-940E-787528A5F91A}" srcOrd="0" destOrd="0" presId="urn:microsoft.com/office/officeart/2005/8/layout/hierarchy5"/>
    <dgm:cxn modelId="{974C46EB-D957-4F99-8AF4-7A24DAD6B804}" type="presParOf" srcId="{4E2136A6-127D-4219-9A48-19C3DE12887D}" destId="{45E4B37D-A113-4240-90DB-DAD8D72790D4}" srcOrd="1" destOrd="0" presId="urn:microsoft.com/office/officeart/2005/8/layout/hierarchy5"/>
    <dgm:cxn modelId="{C4E66890-8A1B-4AA2-935C-45E0DBD6C4B0}" type="presParOf" srcId="{45E4B37D-A113-4240-90DB-DAD8D72790D4}" destId="{C5A91D4C-829D-4A9A-B32A-B912F36F3D72}" srcOrd="0" destOrd="0" presId="urn:microsoft.com/office/officeart/2005/8/layout/hierarchy5"/>
    <dgm:cxn modelId="{C5ED1230-20FB-4DD3-AF17-0788E8D92126}" type="presParOf" srcId="{45E4B37D-A113-4240-90DB-DAD8D72790D4}" destId="{FD601C83-1C32-46A8-BF0D-9D3D2CF55867}" srcOrd="1" destOrd="0" presId="urn:microsoft.com/office/officeart/2005/8/layout/hierarchy5"/>
    <dgm:cxn modelId="{BA0D8163-BB2D-4837-8B2E-95298A4ACF32}" type="presParOf" srcId="{39365226-48EB-4A5B-ABE4-F37C8A6DA3CF}" destId="{A925A393-1D37-4013-B4C8-DC3FE598C41C}" srcOrd="8" destOrd="0" presId="urn:microsoft.com/office/officeart/2005/8/layout/hierarchy5"/>
    <dgm:cxn modelId="{EF42EE91-1684-4935-9B3F-5E316FFF2280}" type="presParOf" srcId="{A925A393-1D37-4013-B4C8-DC3FE598C41C}" destId="{30F4F3BC-C7CB-43FD-930B-A9DDBDFDA542}" srcOrd="0" destOrd="0" presId="urn:microsoft.com/office/officeart/2005/8/layout/hierarchy5"/>
    <dgm:cxn modelId="{F82E3B2A-6845-4E35-B05E-B26B0471623A}" type="presParOf" srcId="{39365226-48EB-4A5B-ABE4-F37C8A6DA3CF}" destId="{3E91DD6A-42CC-4D57-A64B-4CFCE1A1EF6F}" srcOrd="9" destOrd="0" presId="urn:microsoft.com/office/officeart/2005/8/layout/hierarchy5"/>
    <dgm:cxn modelId="{CCDAD394-9E0D-4811-8D01-B4CEDEA0C206}" type="presParOf" srcId="{3E91DD6A-42CC-4D57-A64B-4CFCE1A1EF6F}" destId="{F3F89EF5-D3EB-4D30-83F1-5C349E84E2BE}" srcOrd="0" destOrd="0" presId="urn:microsoft.com/office/officeart/2005/8/layout/hierarchy5"/>
    <dgm:cxn modelId="{5C0046FB-5DD0-40ED-BCCE-F5249DC0F7ED}" type="presParOf" srcId="{3E91DD6A-42CC-4D57-A64B-4CFCE1A1EF6F}" destId="{D3723BCB-5315-49CC-9C57-6CF9A54951A9}" srcOrd="1" destOrd="0" presId="urn:microsoft.com/office/officeart/2005/8/layout/hierarchy5"/>
    <dgm:cxn modelId="{8551FB1E-2EB5-4118-801F-48D1ECE4B8B2}" type="presParOf" srcId="{D3723BCB-5315-49CC-9C57-6CF9A54951A9}" destId="{6822C3C5-FBCC-44A4-95DF-AB2075D14E97}" srcOrd="0" destOrd="0" presId="urn:microsoft.com/office/officeart/2005/8/layout/hierarchy5"/>
    <dgm:cxn modelId="{454E7D0A-2EB3-4075-9A67-1198E3AF8923}" type="presParOf" srcId="{6822C3C5-FBCC-44A4-95DF-AB2075D14E97}" destId="{9F159EAB-B465-4B75-B510-5AD406629669}" srcOrd="0" destOrd="0" presId="urn:microsoft.com/office/officeart/2005/8/layout/hierarchy5"/>
    <dgm:cxn modelId="{69DBC0A0-D917-49F9-8A8A-7F583E390465}" type="presParOf" srcId="{D3723BCB-5315-49CC-9C57-6CF9A54951A9}" destId="{F35782A8-FC9B-49A9-9E9E-558467BED12D}" srcOrd="1" destOrd="0" presId="urn:microsoft.com/office/officeart/2005/8/layout/hierarchy5"/>
    <dgm:cxn modelId="{F8EA2C41-9408-4741-B210-7439D5A588CC}" type="presParOf" srcId="{F35782A8-FC9B-49A9-9E9E-558467BED12D}" destId="{315D32FD-C660-42B2-A60B-CCEC0EA6439C}" srcOrd="0" destOrd="0" presId="urn:microsoft.com/office/officeart/2005/8/layout/hierarchy5"/>
    <dgm:cxn modelId="{F88A3EBA-2B43-49B3-A544-6D20D8D2CC25}" type="presParOf" srcId="{F35782A8-FC9B-49A9-9E9E-558467BED12D}" destId="{000386FB-2344-46A8-8F46-DAE2C3DE0C2B}" srcOrd="1" destOrd="0" presId="urn:microsoft.com/office/officeart/2005/8/layout/hierarchy5"/>
    <dgm:cxn modelId="{5702E428-FAE0-4191-AE0B-642B9A46E37A}" type="presParOf" srcId="{39365226-48EB-4A5B-ABE4-F37C8A6DA3CF}" destId="{9BFBA9B6-E3F8-4B48-8386-52C4098A94D1}" srcOrd="10" destOrd="0" presId="urn:microsoft.com/office/officeart/2005/8/layout/hierarchy5"/>
    <dgm:cxn modelId="{000D24C3-C95B-449F-B010-42E63A6EB02A}" type="presParOf" srcId="{9BFBA9B6-E3F8-4B48-8386-52C4098A94D1}" destId="{507BE626-B809-4B28-B6DB-6B43F71B430E}" srcOrd="0" destOrd="0" presId="urn:microsoft.com/office/officeart/2005/8/layout/hierarchy5"/>
    <dgm:cxn modelId="{1A9C75D6-ACDF-4A41-B9DA-09457BD1DA98}" type="presParOf" srcId="{39365226-48EB-4A5B-ABE4-F37C8A6DA3CF}" destId="{ABF74453-1C4E-4C73-9AD6-0EFA0D1BCC5D}" srcOrd="11" destOrd="0" presId="urn:microsoft.com/office/officeart/2005/8/layout/hierarchy5"/>
    <dgm:cxn modelId="{A582BEB1-1BBD-40F9-8597-B7E4458085C4}" type="presParOf" srcId="{ABF74453-1C4E-4C73-9AD6-0EFA0D1BCC5D}" destId="{9C0E1B34-A36F-460E-AECD-FC6F0D7CE205}" srcOrd="0" destOrd="0" presId="urn:microsoft.com/office/officeart/2005/8/layout/hierarchy5"/>
    <dgm:cxn modelId="{DC64227A-0FB6-42E3-9F6A-969278D2225B}" type="presParOf" srcId="{ABF74453-1C4E-4C73-9AD6-0EFA0D1BCC5D}" destId="{B32CF0E7-7DFC-4237-B368-93FB5934E93A}" srcOrd="1" destOrd="0" presId="urn:microsoft.com/office/officeart/2005/8/layout/hierarchy5"/>
    <dgm:cxn modelId="{2BE9E09E-5E18-42C9-8C68-56AA4F634413}" type="presParOf" srcId="{B32CF0E7-7DFC-4237-B368-93FB5934E93A}" destId="{32AC5002-5B8C-4251-97D1-20365047038A}" srcOrd="0" destOrd="0" presId="urn:microsoft.com/office/officeart/2005/8/layout/hierarchy5"/>
    <dgm:cxn modelId="{AF157B20-2FB8-4E4C-B9F2-3195ECAEA86C}" type="presParOf" srcId="{32AC5002-5B8C-4251-97D1-20365047038A}" destId="{2BB9A533-0644-4493-9B2F-51EE4E159065}" srcOrd="0" destOrd="0" presId="urn:microsoft.com/office/officeart/2005/8/layout/hierarchy5"/>
    <dgm:cxn modelId="{E5E51972-124A-4650-84E7-C766C93AD158}" type="presParOf" srcId="{B32CF0E7-7DFC-4237-B368-93FB5934E93A}" destId="{FDCC132E-3EDC-456D-A2FE-552BD7227651}" srcOrd="1" destOrd="0" presId="urn:microsoft.com/office/officeart/2005/8/layout/hierarchy5"/>
    <dgm:cxn modelId="{E23D8B2C-DC66-4AD6-89C7-CC6897558D86}" type="presParOf" srcId="{FDCC132E-3EDC-456D-A2FE-552BD7227651}" destId="{36846CFD-16FF-4091-AEEE-75B2F96E1B15}" srcOrd="0" destOrd="0" presId="urn:microsoft.com/office/officeart/2005/8/layout/hierarchy5"/>
    <dgm:cxn modelId="{24C82CC4-A85F-4490-A72E-BC7390DBB7B7}" type="presParOf" srcId="{FDCC132E-3EDC-456D-A2FE-552BD7227651}" destId="{64D0A38A-025C-472E-803A-D45F00954EAA}" srcOrd="1" destOrd="0" presId="urn:microsoft.com/office/officeart/2005/8/layout/hierarchy5"/>
    <dgm:cxn modelId="{A9CA0C16-07C1-4E0E-9776-5F11B8E1BE0A}" type="presParOf" srcId="{92CEDE79-58A5-489E-8C67-E583697AD19C}" destId="{8EFB5334-D760-4016-9209-F10AFAD21002}" srcOrd="1" destOrd="0" presId="urn:microsoft.com/office/officeart/2005/8/layout/hierarchy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D6D9395-8D6C-46F1-8E8B-92F50EF00548}" type="doc">
      <dgm:prSet loTypeId="urn:microsoft.com/office/officeart/2005/8/layout/hierarchy5" loCatId="hierarchy" qsTypeId="urn:microsoft.com/office/officeart/2005/8/quickstyle/simple3" qsCatId="simple" csTypeId="urn:microsoft.com/office/officeart/2005/8/colors/colorful1" csCatId="colorful" phldr="1"/>
      <dgm:spPr/>
      <dgm:t>
        <a:bodyPr/>
        <a:lstStyle/>
        <a:p>
          <a:endParaRPr lang="es-PE"/>
        </a:p>
      </dgm:t>
    </dgm:pt>
    <dgm:pt modelId="{D0CA1A2F-B965-40D7-A594-C1991901CAE3}">
      <dgm:prSet phldrT="[Texto]" custT="1"/>
      <dgm:spPr/>
      <dgm:t>
        <a:bodyPr/>
        <a:lstStyle/>
        <a:p>
          <a:r>
            <a:rPr lang="es-PE" sz="1800" b="1" cap="none" spc="0" smtClean="0">
              <a:ln/>
              <a:effectLst/>
            </a:rPr>
            <a:t>MARCO CONCEPTUAL</a:t>
          </a:r>
          <a:endParaRPr lang="es-PE" sz="1800" b="1" cap="none" spc="0" dirty="0">
            <a:ln/>
            <a:effectLst/>
          </a:endParaRPr>
        </a:p>
      </dgm:t>
    </dgm:pt>
    <dgm:pt modelId="{1687EA14-3367-4A1B-A5CD-EE74F38DA7F6}" type="parTrans" cxnId="{26EB7A07-3EDD-4DC5-AC51-77E3236CC08B}">
      <dgm:prSet/>
      <dgm:spPr/>
      <dgm:t>
        <a:bodyPr/>
        <a:lstStyle/>
        <a:p>
          <a:endParaRPr lang="es-PE"/>
        </a:p>
      </dgm:t>
    </dgm:pt>
    <dgm:pt modelId="{4E71E829-0FE7-4344-8124-005DAA7E9496}" type="sibTrans" cxnId="{26EB7A07-3EDD-4DC5-AC51-77E3236CC08B}">
      <dgm:prSet/>
      <dgm:spPr/>
      <dgm:t>
        <a:bodyPr/>
        <a:lstStyle/>
        <a:p>
          <a:endParaRPr lang="es-PE"/>
        </a:p>
      </dgm:t>
    </dgm:pt>
    <dgm:pt modelId="{094BCBC8-D000-42FD-A17E-0B559ABBE47A}">
      <dgm:prSet phldrT="[Texto]"/>
      <dgm:spPr/>
      <dgm:t>
        <a:bodyPr/>
        <a:lstStyle/>
        <a:p>
          <a:r>
            <a:rPr lang="es-PE" b="1" cap="none" spc="0" dirty="0" smtClean="0">
              <a:ln/>
              <a:effectLst>
                <a:glow rad="228600">
                  <a:schemeClr val="accent4">
                    <a:satMod val="175000"/>
                    <a:alpha val="40000"/>
                  </a:schemeClr>
                </a:glow>
              </a:effectLst>
            </a:rPr>
            <a:t>LITERATURA</a:t>
          </a:r>
          <a:endParaRPr lang="es-PE" b="1" cap="none" spc="0" dirty="0">
            <a:ln/>
            <a:effectLst>
              <a:glow rad="228600">
                <a:schemeClr val="accent4">
                  <a:satMod val="175000"/>
                  <a:alpha val="40000"/>
                </a:schemeClr>
              </a:glow>
            </a:effectLst>
          </a:endParaRPr>
        </a:p>
      </dgm:t>
    </dgm:pt>
    <dgm:pt modelId="{6F4A7AD3-15A9-46CA-8AD2-1BE46DB41265}" type="parTrans" cxnId="{675C6CCA-1A7E-493E-AE16-64132D1BCFD2}">
      <dgm:prSet/>
      <dgm:spPr/>
      <dgm:t>
        <a:bodyPr/>
        <a:lstStyle/>
        <a:p>
          <a:endParaRPr lang="es-PE"/>
        </a:p>
      </dgm:t>
    </dgm:pt>
    <dgm:pt modelId="{589CB72C-3244-424F-A2FF-F1AAC6126742}" type="sibTrans" cxnId="{675C6CCA-1A7E-493E-AE16-64132D1BCFD2}">
      <dgm:prSet/>
      <dgm:spPr/>
      <dgm:t>
        <a:bodyPr/>
        <a:lstStyle/>
        <a:p>
          <a:endParaRPr lang="es-PE"/>
        </a:p>
      </dgm:t>
    </dgm:pt>
    <dgm:pt modelId="{D38C8387-7AFF-4C9D-B621-E4559E8BFCDD}">
      <dgm:prSet phldrT="[Texto]"/>
      <dgm:spPr/>
      <dgm:t>
        <a:bodyPr/>
        <a:lstStyle/>
        <a:p>
          <a:r>
            <a:rPr lang="es-PE" dirty="0" smtClean="0">
              <a:effectLst>
                <a:glow rad="228600">
                  <a:schemeClr val="accent4">
                    <a:satMod val="175000"/>
                    <a:alpha val="40000"/>
                  </a:schemeClr>
                </a:glow>
              </a:effectLst>
            </a:rPr>
            <a:t>TEXTO</a:t>
          </a:r>
          <a:endParaRPr lang="es-PE" dirty="0">
            <a:effectLst>
              <a:glow rad="228600">
                <a:schemeClr val="accent4">
                  <a:satMod val="175000"/>
                  <a:alpha val="40000"/>
                </a:schemeClr>
              </a:glow>
            </a:effectLst>
          </a:endParaRPr>
        </a:p>
      </dgm:t>
    </dgm:pt>
    <dgm:pt modelId="{5496FB01-5C1A-49F0-A748-4B8157541165}" type="parTrans" cxnId="{A9E67509-384B-417E-A11F-6B11E825C88F}">
      <dgm:prSet/>
      <dgm:spPr/>
      <dgm:t>
        <a:bodyPr/>
        <a:lstStyle/>
        <a:p>
          <a:endParaRPr lang="es-PE"/>
        </a:p>
      </dgm:t>
    </dgm:pt>
    <dgm:pt modelId="{95E6AEE4-ADE3-4208-AC96-BCA3B52E214F}" type="sibTrans" cxnId="{A9E67509-384B-417E-A11F-6B11E825C88F}">
      <dgm:prSet/>
      <dgm:spPr/>
      <dgm:t>
        <a:bodyPr/>
        <a:lstStyle/>
        <a:p>
          <a:endParaRPr lang="es-PE"/>
        </a:p>
      </dgm:t>
    </dgm:pt>
    <dgm:pt modelId="{BA09C77A-D00F-477F-B093-D8B946E61176}">
      <dgm:prSet phldrT="[Texto]" custT="1"/>
      <dgm:spPr/>
      <dgm:t>
        <a:bodyPr/>
        <a:lstStyle/>
        <a:p>
          <a:r>
            <a:rPr lang="es-PE" sz="1800" dirty="0" smtClean="0">
              <a:effectLst>
                <a:glow rad="228600">
                  <a:schemeClr val="accent4">
                    <a:satMod val="175000"/>
                    <a:alpha val="40000"/>
                  </a:schemeClr>
                </a:glow>
              </a:effectLst>
            </a:rPr>
            <a:t>LITERATURA</a:t>
          </a:r>
          <a:r>
            <a:rPr lang="es-PE" sz="1800" baseline="0" dirty="0" smtClean="0">
              <a:effectLst>
                <a:glow rad="228600">
                  <a:schemeClr val="accent4">
                    <a:satMod val="175000"/>
                    <a:alpha val="40000"/>
                  </a:schemeClr>
                </a:glow>
              </a:effectLst>
            </a:rPr>
            <a:t> INFANTIL</a:t>
          </a:r>
          <a:endParaRPr lang="es-PE" sz="1800" dirty="0">
            <a:effectLst>
              <a:glow rad="228600">
                <a:schemeClr val="accent4">
                  <a:satMod val="175000"/>
                  <a:alpha val="40000"/>
                </a:schemeClr>
              </a:glow>
            </a:effectLst>
          </a:endParaRPr>
        </a:p>
      </dgm:t>
    </dgm:pt>
    <dgm:pt modelId="{59D2E75E-DD1F-49CF-AFC3-86E78F78FDDE}" type="parTrans" cxnId="{ABA67F7D-C116-4260-ACC2-C0078006A4EB}">
      <dgm:prSet/>
      <dgm:spPr/>
      <dgm:t>
        <a:bodyPr/>
        <a:lstStyle/>
        <a:p>
          <a:endParaRPr lang="es-PE"/>
        </a:p>
      </dgm:t>
    </dgm:pt>
    <dgm:pt modelId="{466E7C25-FA32-41B9-8C3B-9567D59E1BA7}" type="sibTrans" cxnId="{ABA67F7D-C116-4260-ACC2-C0078006A4EB}">
      <dgm:prSet/>
      <dgm:spPr/>
      <dgm:t>
        <a:bodyPr/>
        <a:lstStyle/>
        <a:p>
          <a:endParaRPr lang="es-PE"/>
        </a:p>
      </dgm:t>
    </dgm:pt>
    <dgm:pt modelId="{5A7403D8-E8E2-432E-8EED-C0B2EC9D8569}">
      <dgm:prSet phldrT="[Texto]" custT="1"/>
      <dgm:spPr/>
      <dgm:t>
        <a:bodyPr/>
        <a:lstStyle/>
        <a:p>
          <a:r>
            <a:rPr lang="es-US" sz="1800" dirty="0" smtClean="0">
              <a:effectLst>
                <a:glow rad="228600">
                  <a:schemeClr val="accent4">
                    <a:satMod val="175000"/>
                    <a:alpha val="40000"/>
                  </a:schemeClr>
                </a:glow>
              </a:effectLst>
            </a:rPr>
            <a:t>PROPIEDAD DEL TEXTO</a:t>
          </a:r>
          <a:endParaRPr lang="es-PE" sz="1800" dirty="0">
            <a:effectLst>
              <a:glow rad="228600">
                <a:schemeClr val="accent4">
                  <a:satMod val="175000"/>
                  <a:alpha val="40000"/>
                </a:schemeClr>
              </a:glow>
            </a:effectLst>
          </a:endParaRPr>
        </a:p>
      </dgm:t>
    </dgm:pt>
    <dgm:pt modelId="{4D052E00-93AE-4AD9-BC50-EA0FFCB1C925}" type="parTrans" cxnId="{7C477B2E-403F-40C8-86FE-E9BBA0618E44}">
      <dgm:prSet/>
      <dgm:spPr/>
      <dgm:t>
        <a:bodyPr/>
        <a:lstStyle/>
        <a:p>
          <a:endParaRPr lang="es-PE"/>
        </a:p>
      </dgm:t>
    </dgm:pt>
    <dgm:pt modelId="{7B0FBB8D-3317-4CAE-B4C9-511E49AF4B58}" type="sibTrans" cxnId="{7C477B2E-403F-40C8-86FE-E9BBA0618E44}">
      <dgm:prSet/>
      <dgm:spPr/>
      <dgm:t>
        <a:bodyPr/>
        <a:lstStyle/>
        <a:p>
          <a:endParaRPr lang="es-PE"/>
        </a:p>
      </dgm:t>
    </dgm:pt>
    <dgm:pt modelId="{CC67936A-ED1E-4B3C-9107-294431139B34}">
      <dgm:prSet phldrT="[Texto]"/>
      <dgm:spPr/>
      <dgm:t>
        <a:bodyPr/>
        <a:lstStyle/>
        <a:p>
          <a:r>
            <a:rPr lang="es-PE" dirty="0" smtClean="0">
              <a:effectLst>
                <a:glow rad="228600">
                  <a:schemeClr val="accent4">
                    <a:satMod val="175000"/>
                    <a:alpha val="40000"/>
                  </a:schemeClr>
                </a:glow>
              </a:effectLst>
            </a:rPr>
            <a:t>TEMA</a:t>
          </a:r>
          <a:endParaRPr lang="es-PE" dirty="0">
            <a:effectLst>
              <a:glow rad="228600">
                <a:schemeClr val="accent4">
                  <a:satMod val="175000"/>
                  <a:alpha val="40000"/>
                </a:schemeClr>
              </a:glow>
            </a:effectLst>
          </a:endParaRPr>
        </a:p>
      </dgm:t>
    </dgm:pt>
    <dgm:pt modelId="{FA56B2F0-1BD0-44FA-93BC-3FA41276D0E3}" type="parTrans" cxnId="{527FF1BC-D578-4D66-BE40-7741B8610232}">
      <dgm:prSet/>
      <dgm:spPr/>
      <dgm:t>
        <a:bodyPr/>
        <a:lstStyle/>
        <a:p>
          <a:endParaRPr lang="es-PE"/>
        </a:p>
      </dgm:t>
    </dgm:pt>
    <dgm:pt modelId="{9D45F8B7-1BB2-4D2E-9F15-D16D7B08E1D7}" type="sibTrans" cxnId="{527FF1BC-D578-4D66-BE40-7741B8610232}">
      <dgm:prSet/>
      <dgm:spPr/>
      <dgm:t>
        <a:bodyPr/>
        <a:lstStyle/>
        <a:p>
          <a:endParaRPr lang="es-PE"/>
        </a:p>
      </dgm:t>
    </dgm:pt>
    <dgm:pt modelId="{3C106F95-623C-453A-A67A-23233BAC498A}">
      <dgm:prSet custT="1"/>
      <dgm:spPr>
        <a:solidFill>
          <a:srgbClr val="CC00FF"/>
        </a:solidFill>
      </dgm:spPr>
      <dgm:t>
        <a:bodyPr/>
        <a:lstStyle/>
        <a:p>
          <a:pPr algn="just"/>
          <a:r>
            <a:rPr lang="es-US" sz="1600" b="0" dirty="0" smtClean="0"/>
            <a:t>Es el arte de expresar sentimientos, emociones e ideas a través del habla y también mediante la escritura.</a:t>
          </a:r>
          <a:endParaRPr lang="es-PE" sz="1600" dirty="0"/>
        </a:p>
      </dgm:t>
    </dgm:pt>
    <dgm:pt modelId="{265840F2-0C5E-4CE5-A4F5-65CFFD76C9CB}" type="parTrans" cxnId="{0E1003D8-97FC-4B2F-BFC3-8C3B41F2DB2D}">
      <dgm:prSet/>
      <dgm:spPr/>
      <dgm:t>
        <a:bodyPr/>
        <a:lstStyle/>
        <a:p>
          <a:endParaRPr lang="es-PE"/>
        </a:p>
      </dgm:t>
    </dgm:pt>
    <dgm:pt modelId="{3C09CC61-C19B-431B-A9C1-C66BA40F3189}" type="sibTrans" cxnId="{0E1003D8-97FC-4B2F-BFC3-8C3B41F2DB2D}">
      <dgm:prSet/>
      <dgm:spPr/>
      <dgm:t>
        <a:bodyPr/>
        <a:lstStyle/>
        <a:p>
          <a:endParaRPr lang="es-PE"/>
        </a:p>
      </dgm:t>
    </dgm:pt>
    <dgm:pt modelId="{8DCC72CB-5B71-4A00-A165-9D2869E4606C}">
      <dgm:prSet custT="1"/>
      <dgm:spPr>
        <a:solidFill>
          <a:srgbClr val="00FF00"/>
        </a:solidFill>
      </dgm:spPr>
      <dgm:t>
        <a:bodyPr/>
        <a:lstStyle/>
        <a:p>
          <a:pPr algn="just"/>
          <a:r>
            <a:rPr lang="es-US" sz="1600" b="1" dirty="0" smtClean="0"/>
            <a:t>Tiene un compendio de géneros literarios, que van desde las obras clásicas, a textos ilustrados, con relatos de sencilla comprensión enfocados en los niños.</a:t>
          </a:r>
          <a:endParaRPr lang="es-PE" sz="1600" dirty="0"/>
        </a:p>
      </dgm:t>
    </dgm:pt>
    <dgm:pt modelId="{444AB1F4-CC33-4D6C-BA24-90DF3A531CD9}" type="parTrans" cxnId="{97FFC246-3B55-491C-A38B-1061717D3D4A}">
      <dgm:prSet/>
      <dgm:spPr/>
      <dgm:t>
        <a:bodyPr/>
        <a:lstStyle/>
        <a:p>
          <a:endParaRPr lang="es-PE"/>
        </a:p>
      </dgm:t>
    </dgm:pt>
    <dgm:pt modelId="{09B9EB2B-EAEA-4182-90A2-56BE947F375F}" type="sibTrans" cxnId="{97FFC246-3B55-491C-A38B-1061717D3D4A}">
      <dgm:prSet/>
      <dgm:spPr/>
      <dgm:t>
        <a:bodyPr/>
        <a:lstStyle/>
        <a:p>
          <a:endParaRPr lang="es-PE"/>
        </a:p>
      </dgm:t>
    </dgm:pt>
    <dgm:pt modelId="{9C5BB5BC-C130-429D-B785-6D0701887022}">
      <dgm:prSet custT="1"/>
      <dgm:spPr>
        <a:solidFill>
          <a:srgbClr val="CC00FF"/>
        </a:solidFill>
      </dgm:spPr>
      <dgm:t>
        <a:bodyPr/>
        <a:lstStyle/>
        <a:p>
          <a:pPr algn="just"/>
          <a:r>
            <a:rPr lang="es-US" sz="1600" b="1" dirty="0" smtClean="0"/>
            <a:t>Uno de los objetivos del uso de las propiedades textuales, ha sido tomar el texto como centro de estudio para verificar la organización de las ideas y los vínculos gramaticales que permiten la comunicación.</a:t>
          </a:r>
          <a:endParaRPr lang="es-PE" sz="1600" dirty="0"/>
        </a:p>
      </dgm:t>
    </dgm:pt>
    <dgm:pt modelId="{666CD43A-1B71-4C9E-9F06-DB2532B2172F}" type="parTrans" cxnId="{6C01A441-7665-4933-B851-CCBAEB7280BA}">
      <dgm:prSet/>
      <dgm:spPr/>
      <dgm:t>
        <a:bodyPr/>
        <a:lstStyle/>
        <a:p>
          <a:endParaRPr lang="es-PE"/>
        </a:p>
      </dgm:t>
    </dgm:pt>
    <dgm:pt modelId="{3FB95A0C-B41E-49B5-AE26-FA43B3ADBAFD}" type="sibTrans" cxnId="{6C01A441-7665-4933-B851-CCBAEB7280BA}">
      <dgm:prSet/>
      <dgm:spPr/>
      <dgm:t>
        <a:bodyPr/>
        <a:lstStyle/>
        <a:p>
          <a:endParaRPr lang="es-PE"/>
        </a:p>
      </dgm:t>
    </dgm:pt>
    <dgm:pt modelId="{B8991FD0-51F7-44B4-85A1-5D15560C4663}">
      <dgm:prSet custT="1"/>
      <dgm:spPr>
        <a:solidFill>
          <a:srgbClr val="00FF00"/>
        </a:solidFill>
      </dgm:spPr>
      <dgm:t>
        <a:bodyPr/>
        <a:lstStyle/>
        <a:p>
          <a:pPr algn="just"/>
          <a:r>
            <a:rPr lang="es-US" sz="1600" b="0" dirty="0" smtClean="0"/>
            <a:t>Como función, se define como el punto de partida de un mensaje, aquello sobre lo que va a tratar la cláusula y el resto del mensaje, la parte en la que se desarrolla el tema es denominada tema.</a:t>
          </a:r>
          <a:endParaRPr lang="es-PE" sz="1600" dirty="0"/>
        </a:p>
      </dgm:t>
    </dgm:pt>
    <dgm:pt modelId="{17E0E405-6EBF-47F1-8C51-36A28C062961}" type="parTrans" cxnId="{2D5B483E-B69E-4FC4-809F-160A4A75C0B7}">
      <dgm:prSet/>
      <dgm:spPr/>
      <dgm:t>
        <a:bodyPr/>
        <a:lstStyle/>
        <a:p>
          <a:endParaRPr lang="es-PE"/>
        </a:p>
      </dgm:t>
    </dgm:pt>
    <dgm:pt modelId="{4564287B-440B-4EEA-83F8-38279101B25B}" type="sibTrans" cxnId="{2D5B483E-B69E-4FC4-809F-160A4A75C0B7}">
      <dgm:prSet/>
      <dgm:spPr/>
      <dgm:t>
        <a:bodyPr/>
        <a:lstStyle/>
        <a:p>
          <a:endParaRPr lang="es-PE"/>
        </a:p>
      </dgm:t>
    </dgm:pt>
    <dgm:pt modelId="{5DF1E749-58B2-470A-9F16-F7C0308F6CBE}">
      <dgm:prSet custT="1"/>
      <dgm:spPr>
        <a:solidFill>
          <a:srgbClr val="CC00FF"/>
        </a:solidFill>
      </dgm:spPr>
      <dgm:t>
        <a:bodyPr/>
        <a:lstStyle/>
        <a:p>
          <a:pPr algn="just"/>
          <a:r>
            <a:rPr lang="es-US" sz="1200" b="1" dirty="0" smtClean="0"/>
            <a:t>Es la unidad superior de comunicación y de la competencia organizacional del hablante. Su extensión es variable y corresponde a un todo comprensible que tiene una finalidad comunicativa en un contexto dado</a:t>
          </a:r>
          <a:r>
            <a:rPr lang="es-US" sz="900" b="1" dirty="0" smtClean="0"/>
            <a:t>.</a:t>
          </a:r>
          <a:endParaRPr lang="es-PE" sz="900" dirty="0"/>
        </a:p>
      </dgm:t>
    </dgm:pt>
    <dgm:pt modelId="{EB5C3798-C7C0-4FB4-BD85-D05CD8516E19}" type="parTrans" cxnId="{09569C8C-5EED-454A-A2E8-8DB4E33C126A}">
      <dgm:prSet/>
      <dgm:spPr/>
      <dgm:t>
        <a:bodyPr/>
        <a:lstStyle/>
        <a:p>
          <a:endParaRPr lang="es-PE"/>
        </a:p>
      </dgm:t>
    </dgm:pt>
    <dgm:pt modelId="{CF84A152-7CFB-449D-8993-D05B9BF4159C}" type="sibTrans" cxnId="{09569C8C-5EED-454A-A2E8-8DB4E33C126A}">
      <dgm:prSet/>
      <dgm:spPr/>
      <dgm:t>
        <a:bodyPr/>
        <a:lstStyle/>
        <a:p>
          <a:endParaRPr lang="es-PE"/>
        </a:p>
      </dgm:t>
    </dgm:pt>
    <dgm:pt modelId="{92CEDE79-58A5-489E-8C67-E583697AD19C}" type="pres">
      <dgm:prSet presAssocID="{ED6D9395-8D6C-46F1-8E8B-92F50EF00548}" presName="mainComposite" presStyleCnt="0">
        <dgm:presLayoutVars>
          <dgm:chPref val="1"/>
          <dgm:dir/>
          <dgm:animOne val="branch"/>
          <dgm:animLvl val="lvl"/>
          <dgm:resizeHandles val="exact"/>
        </dgm:presLayoutVars>
      </dgm:prSet>
      <dgm:spPr/>
      <dgm:t>
        <a:bodyPr/>
        <a:lstStyle/>
        <a:p>
          <a:endParaRPr lang="es-PE"/>
        </a:p>
      </dgm:t>
    </dgm:pt>
    <dgm:pt modelId="{D929E259-1B7A-4C01-877A-8592E2EDA805}" type="pres">
      <dgm:prSet presAssocID="{ED6D9395-8D6C-46F1-8E8B-92F50EF00548}" presName="hierFlow" presStyleCnt="0"/>
      <dgm:spPr/>
    </dgm:pt>
    <dgm:pt modelId="{5775E971-E267-40A0-AF4C-67F3D607ADFB}" type="pres">
      <dgm:prSet presAssocID="{ED6D9395-8D6C-46F1-8E8B-92F50EF00548}" presName="hierChild1" presStyleCnt="0">
        <dgm:presLayoutVars>
          <dgm:chPref val="1"/>
          <dgm:animOne val="branch"/>
          <dgm:animLvl val="lvl"/>
        </dgm:presLayoutVars>
      </dgm:prSet>
      <dgm:spPr/>
    </dgm:pt>
    <dgm:pt modelId="{4CC96F47-DF38-4378-B3BC-2C4A54BA77B8}" type="pres">
      <dgm:prSet presAssocID="{D0CA1A2F-B965-40D7-A594-C1991901CAE3}" presName="Name17" presStyleCnt="0"/>
      <dgm:spPr/>
    </dgm:pt>
    <dgm:pt modelId="{609BFB60-CC0D-42C1-8B70-45D93F257ED6}" type="pres">
      <dgm:prSet presAssocID="{D0CA1A2F-B965-40D7-A594-C1991901CAE3}" presName="level1Shape" presStyleLbl="node0" presStyleIdx="0" presStyleCnt="1" custLinFactX="-71035" custLinFactNeighborX="-100000" custLinFactNeighborY="-22985">
        <dgm:presLayoutVars>
          <dgm:chPref val="3"/>
        </dgm:presLayoutVars>
      </dgm:prSet>
      <dgm:spPr/>
      <dgm:t>
        <a:bodyPr/>
        <a:lstStyle/>
        <a:p>
          <a:endParaRPr lang="es-PE"/>
        </a:p>
      </dgm:t>
    </dgm:pt>
    <dgm:pt modelId="{39365226-48EB-4A5B-ABE4-F37C8A6DA3CF}" type="pres">
      <dgm:prSet presAssocID="{D0CA1A2F-B965-40D7-A594-C1991901CAE3}" presName="hierChild2" presStyleCnt="0"/>
      <dgm:spPr/>
    </dgm:pt>
    <dgm:pt modelId="{5D5C0828-9C59-4FAB-94FD-FB79AB9AA00A}" type="pres">
      <dgm:prSet presAssocID="{6F4A7AD3-15A9-46CA-8AD2-1BE46DB41265}" presName="Name25" presStyleLbl="parChTrans1D2" presStyleIdx="0" presStyleCnt="5"/>
      <dgm:spPr/>
      <dgm:t>
        <a:bodyPr/>
        <a:lstStyle/>
        <a:p>
          <a:endParaRPr lang="es-PE"/>
        </a:p>
      </dgm:t>
    </dgm:pt>
    <dgm:pt modelId="{2080B76C-4A1B-4B8A-B1CC-80937CFE815E}" type="pres">
      <dgm:prSet presAssocID="{6F4A7AD3-15A9-46CA-8AD2-1BE46DB41265}" presName="connTx" presStyleLbl="parChTrans1D2" presStyleIdx="0" presStyleCnt="5"/>
      <dgm:spPr/>
      <dgm:t>
        <a:bodyPr/>
        <a:lstStyle/>
        <a:p>
          <a:endParaRPr lang="es-PE"/>
        </a:p>
      </dgm:t>
    </dgm:pt>
    <dgm:pt modelId="{E77FC46D-1526-4BA5-A2BA-8D21A7FF035F}" type="pres">
      <dgm:prSet presAssocID="{094BCBC8-D000-42FD-A17E-0B559ABBE47A}" presName="Name30" presStyleCnt="0"/>
      <dgm:spPr/>
    </dgm:pt>
    <dgm:pt modelId="{9B51DCE9-DF6F-465F-B188-E2E34C6974C7}" type="pres">
      <dgm:prSet presAssocID="{094BCBC8-D000-42FD-A17E-0B559ABBE47A}" presName="level2Shape" presStyleLbl="node2" presStyleIdx="0" presStyleCnt="5" custScaleY="42413" custLinFactNeighborX="-7026" custLinFactNeighborY="-21356"/>
      <dgm:spPr/>
      <dgm:t>
        <a:bodyPr/>
        <a:lstStyle/>
        <a:p>
          <a:endParaRPr lang="es-PE"/>
        </a:p>
      </dgm:t>
    </dgm:pt>
    <dgm:pt modelId="{C10678D3-D666-47A2-AF41-44F40A3EEBD5}" type="pres">
      <dgm:prSet presAssocID="{094BCBC8-D000-42FD-A17E-0B559ABBE47A}" presName="hierChild3" presStyleCnt="0"/>
      <dgm:spPr/>
    </dgm:pt>
    <dgm:pt modelId="{31686E4A-1C0E-4C81-B535-0E27F940CDF3}" type="pres">
      <dgm:prSet presAssocID="{265840F2-0C5E-4CE5-A4F5-65CFFD76C9CB}" presName="Name25" presStyleLbl="parChTrans1D3" presStyleIdx="0" presStyleCnt="5"/>
      <dgm:spPr/>
      <dgm:t>
        <a:bodyPr/>
        <a:lstStyle/>
        <a:p>
          <a:endParaRPr lang="es-PE"/>
        </a:p>
      </dgm:t>
    </dgm:pt>
    <dgm:pt modelId="{6C00CA69-8A47-41DF-A0E7-C2D53B262A86}" type="pres">
      <dgm:prSet presAssocID="{265840F2-0C5E-4CE5-A4F5-65CFFD76C9CB}" presName="connTx" presStyleLbl="parChTrans1D3" presStyleIdx="0" presStyleCnt="5"/>
      <dgm:spPr/>
      <dgm:t>
        <a:bodyPr/>
        <a:lstStyle/>
        <a:p>
          <a:endParaRPr lang="es-PE"/>
        </a:p>
      </dgm:t>
    </dgm:pt>
    <dgm:pt modelId="{AD011F3C-1FD9-4A16-B09F-BC48BBF5AA58}" type="pres">
      <dgm:prSet presAssocID="{3C106F95-623C-453A-A67A-23233BAC498A}" presName="Name30" presStyleCnt="0"/>
      <dgm:spPr/>
    </dgm:pt>
    <dgm:pt modelId="{2B14E3FB-79A7-4555-9286-2E99C1CF43F7}" type="pres">
      <dgm:prSet presAssocID="{3C106F95-623C-453A-A67A-23233BAC498A}" presName="level2Shape" presStyleLbl="node3" presStyleIdx="0" presStyleCnt="5" custScaleX="241787" custScaleY="81714" custLinFactNeighborX="-4258" custLinFactNeighborY="-20692"/>
      <dgm:spPr/>
      <dgm:t>
        <a:bodyPr/>
        <a:lstStyle/>
        <a:p>
          <a:endParaRPr lang="es-PE"/>
        </a:p>
      </dgm:t>
    </dgm:pt>
    <dgm:pt modelId="{604B69CA-7CC7-4E77-BAEB-D42A25BAD9FF}" type="pres">
      <dgm:prSet presAssocID="{3C106F95-623C-453A-A67A-23233BAC498A}" presName="hierChild3" presStyleCnt="0"/>
      <dgm:spPr/>
    </dgm:pt>
    <dgm:pt modelId="{F83CF4BF-7B70-49FF-B72A-6A48FD79B9CA}" type="pres">
      <dgm:prSet presAssocID="{59D2E75E-DD1F-49CF-AFC3-86E78F78FDDE}" presName="Name25" presStyleLbl="parChTrans1D2" presStyleIdx="1" presStyleCnt="5"/>
      <dgm:spPr/>
      <dgm:t>
        <a:bodyPr/>
        <a:lstStyle/>
        <a:p>
          <a:endParaRPr lang="es-PE"/>
        </a:p>
      </dgm:t>
    </dgm:pt>
    <dgm:pt modelId="{894C95F9-F92A-482C-B0B9-A26E0053984B}" type="pres">
      <dgm:prSet presAssocID="{59D2E75E-DD1F-49CF-AFC3-86E78F78FDDE}" presName="connTx" presStyleLbl="parChTrans1D2" presStyleIdx="1" presStyleCnt="5"/>
      <dgm:spPr/>
      <dgm:t>
        <a:bodyPr/>
        <a:lstStyle/>
        <a:p>
          <a:endParaRPr lang="es-PE"/>
        </a:p>
      </dgm:t>
    </dgm:pt>
    <dgm:pt modelId="{5457A614-F919-4884-AEF7-3E6854874530}" type="pres">
      <dgm:prSet presAssocID="{BA09C77A-D00F-477F-B093-D8B946E61176}" presName="Name30" presStyleCnt="0"/>
      <dgm:spPr/>
    </dgm:pt>
    <dgm:pt modelId="{8827663C-7678-4DB8-8414-06335BC42432}" type="pres">
      <dgm:prSet presAssocID="{BA09C77A-D00F-477F-B093-D8B946E61176}" presName="level2Shape" presStyleLbl="node2" presStyleIdx="1" presStyleCnt="5" custScaleY="47670" custLinFactNeighborX="-12258" custLinFactNeighborY="-20097"/>
      <dgm:spPr/>
      <dgm:t>
        <a:bodyPr/>
        <a:lstStyle/>
        <a:p>
          <a:endParaRPr lang="es-PE"/>
        </a:p>
      </dgm:t>
    </dgm:pt>
    <dgm:pt modelId="{CC229EF1-3D31-4C11-97F1-8CB40EB1B561}" type="pres">
      <dgm:prSet presAssocID="{BA09C77A-D00F-477F-B093-D8B946E61176}" presName="hierChild3" presStyleCnt="0"/>
      <dgm:spPr/>
    </dgm:pt>
    <dgm:pt modelId="{8D285551-67D2-4057-99BF-22E7C7143D72}" type="pres">
      <dgm:prSet presAssocID="{444AB1F4-CC33-4D6C-BA24-90DF3A531CD9}" presName="Name25" presStyleLbl="parChTrans1D3" presStyleIdx="1" presStyleCnt="5"/>
      <dgm:spPr/>
      <dgm:t>
        <a:bodyPr/>
        <a:lstStyle/>
        <a:p>
          <a:endParaRPr lang="es-PE"/>
        </a:p>
      </dgm:t>
    </dgm:pt>
    <dgm:pt modelId="{A4B4984F-A0C1-447E-80F3-12BF0AA2E323}" type="pres">
      <dgm:prSet presAssocID="{444AB1F4-CC33-4D6C-BA24-90DF3A531CD9}" presName="connTx" presStyleLbl="parChTrans1D3" presStyleIdx="1" presStyleCnt="5"/>
      <dgm:spPr/>
      <dgm:t>
        <a:bodyPr/>
        <a:lstStyle/>
        <a:p>
          <a:endParaRPr lang="es-PE"/>
        </a:p>
      </dgm:t>
    </dgm:pt>
    <dgm:pt modelId="{B2B698F4-7FC5-4988-A42D-64AF8BA91617}" type="pres">
      <dgm:prSet presAssocID="{8DCC72CB-5B71-4A00-A165-9D2869E4606C}" presName="Name30" presStyleCnt="0"/>
      <dgm:spPr/>
    </dgm:pt>
    <dgm:pt modelId="{CE4B8652-ADA7-4E2F-B176-5AB611C1EDEA}" type="pres">
      <dgm:prSet presAssocID="{8DCC72CB-5B71-4A00-A165-9D2869E4606C}" presName="level2Shape" presStyleLbl="node3" presStyleIdx="1" presStyleCnt="5" custScaleX="240474" custLinFactNeighborX="-4258" custLinFactNeighborY="-24140"/>
      <dgm:spPr/>
      <dgm:t>
        <a:bodyPr/>
        <a:lstStyle/>
        <a:p>
          <a:endParaRPr lang="es-PE"/>
        </a:p>
      </dgm:t>
    </dgm:pt>
    <dgm:pt modelId="{E7FD7411-131E-4C47-85C1-A9BAE3FB9C36}" type="pres">
      <dgm:prSet presAssocID="{8DCC72CB-5B71-4A00-A165-9D2869E4606C}" presName="hierChild3" presStyleCnt="0"/>
      <dgm:spPr/>
    </dgm:pt>
    <dgm:pt modelId="{36AE6F3F-35DD-4F98-AB09-62388001AF6D}" type="pres">
      <dgm:prSet presAssocID="{4D052E00-93AE-4AD9-BC50-EA0FFCB1C925}" presName="Name25" presStyleLbl="parChTrans1D2" presStyleIdx="2" presStyleCnt="5"/>
      <dgm:spPr/>
      <dgm:t>
        <a:bodyPr/>
        <a:lstStyle/>
        <a:p>
          <a:endParaRPr lang="es-PE"/>
        </a:p>
      </dgm:t>
    </dgm:pt>
    <dgm:pt modelId="{01DABE58-38F4-4BDA-829E-D44E29AD1CA3}" type="pres">
      <dgm:prSet presAssocID="{4D052E00-93AE-4AD9-BC50-EA0FFCB1C925}" presName="connTx" presStyleLbl="parChTrans1D2" presStyleIdx="2" presStyleCnt="5"/>
      <dgm:spPr/>
      <dgm:t>
        <a:bodyPr/>
        <a:lstStyle/>
        <a:p>
          <a:endParaRPr lang="es-PE"/>
        </a:p>
      </dgm:t>
    </dgm:pt>
    <dgm:pt modelId="{13AC932F-9BA3-4D8A-B2AA-C9F6AE87EA99}" type="pres">
      <dgm:prSet presAssocID="{5A7403D8-E8E2-432E-8EED-C0B2EC9D8569}" presName="Name30" presStyleCnt="0"/>
      <dgm:spPr/>
    </dgm:pt>
    <dgm:pt modelId="{8E8D506F-D6C7-4901-AC43-088EE4FFEF01}" type="pres">
      <dgm:prSet presAssocID="{5A7403D8-E8E2-432E-8EED-C0B2EC9D8569}" presName="level2Shape" presStyleLbl="node2" presStyleIdx="2" presStyleCnt="5" custScaleY="49644" custLinFactNeighborX="-13329" custLinFactNeighborY="-4117"/>
      <dgm:spPr/>
      <dgm:t>
        <a:bodyPr/>
        <a:lstStyle/>
        <a:p>
          <a:endParaRPr lang="es-PE"/>
        </a:p>
      </dgm:t>
    </dgm:pt>
    <dgm:pt modelId="{0E700D46-1462-4319-9782-145B87F55063}" type="pres">
      <dgm:prSet presAssocID="{5A7403D8-E8E2-432E-8EED-C0B2EC9D8569}" presName="hierChild3" presStyleCnt="0"/>
      <dgm:spPr/>
    </dgm:pt>
    <dgm:pt modelId="{6E007B02-7334-4ACF-973C-5CAA1685365D}" type="pres">
      <dgm:prSet presAssocID="{666CD43A-1B71-4C9E-9F06-DB2532B2172F}" presName="Name25" presStyleLbl="parChTrans1D3" presStyleIdx="2" presStyleCnt="5"/>
      <dgm:spPr/>
      <dgm:t>
        <a:bodyPr/>
        <a:lstStyle/>
        <a:p>
          <a:endParaRPr lang="es-PE"/>
        </a:p>
      </dgm:t>
    </dgm:pt>
    <dgm:pt modelId="{624A3284-C832-4528-8894-E96FA455FE7C}" type="pres">
      <dgm:prSet presAssocID="{666CD43A-1B71-4C9E-9F06-DB2532B2172F}" presName="connTx" presStyleLbl="parChTrans1D3" presStyleIdx="2" presStyleCnt="5"/>
      <dgm:spPr/>
      <dgm:t>
        <a:bodyPr/>
        <a:lstStyle/>
        <a:p>
          <a:endParaRPr lang="es-PE"/>
        </a:p>
      </dgm:t>
    </dgm:pt>
    <dgm:pt modelId="{5AB4D276-CB35-414C-B692-33310DA255AF}" type="pres">
      <dgm:prSet presAssocID="{9C5BB5BC-C130-429D-B785-6D0701887022}" presName="Name30" presStyleCnt="0"/>
      <dgm:spPr/>
    </dgm:pt>
    <dgm:pt modelId="{3FA06FDD-52DB-4D3D-98EB-520AF1AD5FEB}" type="pres">
      <dgm:prSet presAssocID="{9C5BB5BC-C130-429D-B785-6D0701887022}" presName="level2Shape" presStyleLbl="node3" presStyleIdx="2" presStyleCnt="5" custScaleX="237849"/>
      <dgm:spPr/>
      <dgm:t>
        <a:bodyPr/>
        <a:lstStyle/>
        <a:p>
          <a:endParaRPr lang="es-PE"/>
        </a:p>
      </dgm:t>
    </dgm:pt>
    <dgm:pt modelId="{D411A99A-2CC4-45B2-9460-F9A946F16B38}" type="pres">
      <dgm:prSet presAssocID="{9C5BB5BC-C130-429D-B785-6D0701887022}" presName="hierChild3" presStyleCnt="0"/>
      <dgm:spPr/>
    </dgm:pt>
    <dgm:pt modelId="{84B43C55-692A-42AB-B054-8A94F1B5AD6B}" type="pres">
      <dgm:prSet presAssocID="{FA56B2F0-1BD0-44FA-93BC-3FA41276D0E3}" presName="Name25" presStyleLbl="parChTrans1D2" presStyleIdx="3" presStyleCnt="5"/>
      <dgm:spPr/>
      <dgm:t>
        <a:bodyPr/>
        <a:lstStyle/>
        <a:p>
          <a:endParaRPr lang="es-PE"/>
        </a:p>
      </dgm:t>
    </dgm:pt>
    <dgm:pt modelId="{CA9C7757-7904-4F53-895E-30223D29DCAA}" type="pres">
      <dgm:prSet presAssocID="{FA56B2F0-1BD0-44FA-93BC-3FA41276D0E3}" presName="connTx" presStyleLbl="parChTrans1D2" presStyleIdx="3" presStyleCnt="5"/>
      <dgm:spPr/>
      <dgm:t>
        <a:bodyPr/>
        <a:lstStyle/>
        <a:p>
          <a:endParaRPr lang="es-PE"/>
        </a:p>
      </dgm:t>
    </dgm:pt>
    <dgm:pt modelId="{38E1F39D-1478-4230-BA10-ED249CB7D74B}" type="pres">
      <dgm:prSet presAssocID="{CC67936A-ED1E-4B3C-9107-294431139B34}" presName="Name30" presStyleCnt="0"/>
      <dgm:spPr/>
    </dgm:pt>
    <dgm:pt modelId="{64DFC90C-7E14-4050-849A-C96A76EF4D83}" type="pres">
      <dgm:prSet presAssocID="{CC67936A-ED1E-4B3C-9107-294431139B34}" presName="level2Shape" presStyleLbl="node2" presStyleIdx="3" presStyleCnt="5" custScaleY="33854" custLinFactNeighborX="-13753" custLinFactNeighborY="-3386"/>
      <dgm:spPr/>
      <dgm:t>
        <a:bodyPr/>
        <a:lstStyle/>
        <a:p>
          <a:endParaRPr lang="es-PE"/>
        </a:p>
      </dgm:t>
    </dgm:pt>
    <dgm:pt modelId="{4E2136A6-127D-4219-9A48-19C3DE12887D}" type="pres">
      <dgm:prSet presAssocID="{CC67936A-ED1E-4B3C-9107-294431139B34}" presName="hierChild3" presStyleCnt="0"/>
      <dgm:spPr/>
    </dgm:pt>
    <dgm:pt modelId="{3A6BE2E4-3749-4412-88B2-8A2E32E6F1F4}" type="pres">
      <dgm:prSet presAssocID="{17E0E405-6EBF-47F1-8C51-36A28C062961}" presName="Name25" presStyleLbl="parChTrans1D3" presStyleIdx="3" presStyleCnt="5"/>
      <dgm:spPr/>
      <dgm:t>
        <a:bodyPr/>
        <a:lstStyle/>
        <a:p>
          <a:endParaRPr lang="es-PE"/>
        </a:p>
      </dgm:t>
    </dgm:pt>
    <dgm:pt modelId="{FB6CC2AC-A42E-44CE-940E-787528A5F91A}" type="pres">
      <dgm:prSet presAssocID="{17E0E405-6EBF-47F1-8C51-36A28C062961}" presName="connTx" presStyleLbl="parChTrans1D3" presStyleIdx="3" presStyleCnt="5"/>
      <dgm:spPr/>
      <dgm:t>
        <a:bodyPr/>
        <a:lstStyle/>
        <a:p>
          <a:endParaRPr lang="es-PE"/>
        </a:p>
      </dgm:t>
    </dgm:pt>
    <dgm:pt modelId="{45E4B37D-A113-4240-90DB-DAD8D72790D4}" type="pres">
      <dgm:prSet presAssocID="{B8991FD0-51F7-44B4-85A1-5D15560C4663}" presName="Name30" presStyleCnt="0"/>
      <dgm:spPr/>
    </dgm:pt>
    <dgm:pt modelId="{C5A91D4C-829D-4A9A-B32A-B912F36F3D72}" type="pres">
      <dgm:prSet presAssocID="{B8991FD0-51F7-44B4-85A1-5D15560C4663}" presName="level2Shape" presStyleLbl="node3" presStyleIdx="3" presStyleCnt="5" custScaleX="240474" custScaleY="110093"/>
      <dgm:spPr/>
      <dgm:t>
        <a:bodyPr/>
        <a:lstStyle/>
        <a:p>
          <a:endParaRPr lang="es-PE"/>
        </a:p>
      </dgm:t>
    </dgm:pt>
    <dgm:pt modelId="{FD601C83-1C32-46A8-BF0D-9D3D2CF55867}" type="pres">
      <dgm:prSet presAssocID="{B8991FD0-51F7-44B4-85A1-5D15560C4663}" presName="hierChild3" presStyleCnt="0"/>
      <dgm:spPr/>
    </dgm:pt>
    <dgm:pt modelId="{A925A393-1D37-4013-B4C8-DC3FE598C41C}" type="pres">
      <dgm:prSet presAssocID="{5496FB01-5C1A-49F0-A748-4B8157541165}" presName="Name25" presStyleLbl="parChTrans1D2" presStyleIdx="4" presStyleCnt="5"/>
      <dgm:spPr/>
      <dgm:t>
        <a:bodyPr/>
        <a:lstStyle/>
        <a:p>
          <a:endParaRPr lang="es-PE"/>
        </a:p>
      </dgm:t>
    </dgm:pt>
    <dgm:pt modelId="{30F4F3BC-C7CB-43FD-930B-A9DDBDFDA542}" type="pres">
      <dgm:prSet presAssocID="{5496FB01-5C1A-49F0-A748-4B8157541165}" presName="connTx" presStyleLbl="parChTrans1D2" presStyleIdx="4" presStyleCnt="5"/>
      <dgm:spPr/>
      <dgm:t>
        <a:bodyPr/>
        <a:lstStyle/>
        <a:p>
          <a:endParaRPr lang="es-PE"/>
        </a:p>
      </dgm:t>
    </dgm:pt>
    <dgm:pt modelId="{3E91DD6A-42CC-4D57-A64B-4CFCE1A1EF6F}" type="pres">
      <dgm:prSet presAssocID="{D38C8387-7AFF-4C9D-B621-E4559E8BFCDD}" presName="Name30" presStyleCnt="0"/>
      <dgm:spPr/>
    </dgm:pt>
    <dgm:pt modelId="{F3F89EF5-D3EB-4D30-83F1-5C349E84E2BE}" type="pres">
      <dgm:prSet presAssocID="{D38C8387-7AFF-4C9D-B621-E4559E8BFCDD}" presName="level2Shape" presStyleLbl="node2" presStyleIdx="4" presStyleCnt="5" custScaleY="36402" custLinFactNeighborX="-15044" custLinFactNeighborY="-2473"/>
      <dgm:spPr/>
      <dgm:t>
        <a:bodyPr/>
        <a:lstStyle/>
        <a:p>
          <a:endParaRPr lang="es-PE"/>
        </a:p>
      </dgm:t>
    </dgm:pt>
    <dgm:pt modelId="{D3723BCB-5315-49CC-9C57-6CF9A54951A9}" type="pres">
      <dgm:prSet presAssocID="{D38C8387-7AFF-4C9D-B621-E4559E8BFCDD}" presName="hierChild3" presStyleCnt="0"/>
      <dgm:spPr/>
    </dgm:pt>
    <dgm:pt modelId="{6822C3C5-FBCC-44A4-95DF-AB2075D14E97}" type="pres">
      <dgm:prSet presAssocID="{EB5C3798-C7C0-4FB4-BD85-D05CD8516E19}" presName="Name25" presStyleLbl="parChTrans1D3" presStyleIdx="4" presStyleCnt="5"/>
      <dgm:spPr/>
      <dgm:t>
        <a:bodyPr/>
        <a:lstStyle/>
        <a:p>
          <a:endParaRPr lang="es-PE"/>
        </a:p>
      </dgm:t>
    </dgm:pt>
    <dgm:pt modelId="{9F159EAB-B465-4B75-B510-5AD406629669}" type="pres">
      <dgm:prSet presAssocID="{EB5C3798-C7C0-4FB4-BD85-D05CD8516E19}" presName="connTx" presStyleLbl="parChTrans1D3" presStyleIdx="4" presStyleCnt="5"/>
      <dgm:spPr/>
      <dgm:t>
        <a:bodyPr/>
        <a:lstStyle/>
        <a:p>
          <a:endParaRPr lang="es-PE"/>
        </a:p>
      </dgm:t>
    </dgm:pt>
    <dgm:pt modelId="{F35782A8-FC9B-49A9-9E9E-558467BED12D}" type="pres">
      <dgm:prSet presAssocID="{5DF1E749-58B2-470A-9F16-F7C0308F6CBE}" presName="Name30" presStyleCnt="0"/>
      <dgm:spPr/>
    </dgm:pt>
    <dgm:pt modelId="{315D32FD-C660-42B2-A60B-CCEC0EA6439C}" type="pres">
      <dgm:prSet presAssocID="{5DF1E749-58B2-470A-9F16-F7C0308F6CBE}" presName="level2Shape" presStyleLbl="node3" presStyleIdx="4" presStyleCnt="5" custScaleX="241787" custScaleY="60124"/>
      <dgm:spPr/>
      <dgm:t>
        <a:bodyPr/>
        <a:lstStyle/>
        <a:p>
          <a:endParaRPr lang="es-PE"/>
        </a:p>
      </dgm:t>
    </dgm:pt>
    <dgm:pt modelId="{000386FB-2344-46A8-8F46-DAE2C3DE0C2B}" type="pres">
      <dgm:prSet presAssocID="{5DF1E749-58B2-470A-9F16-F7C0308F6CBE}" presName="hierChild3" presStyleCnt="0"/>
      <dgm:spPr/>
    </dgm:pt>
    <dgm:pt modelId="{8EFB5334-D760-4016-9209-F10AFAD21002}" type="pres">
      <dgm:prSet presAssocID="{ED6D9395-8D6C-46F1-8E8B-92F50EF00548}" presName="bgShapesFlow" presStyleCnt="0"/>
      <dgm:spPr/>
    </dgm:pt>
  </dgm:ptLst>
  <dgm:cxnLst>
    <dgm:cxn modelId="{94074F17-EC56-4450-BAC2-E525AC54DCC5}" type="presOf" srcId="{094BCBC8-D000-42FD-A17E-0B559ABBE47A}" destId="{9B51DCE9-DF6F-465F-B188-E2E34C6974C7}" srcOrd="0" destOrd="0" presId="urn:microsoft.com/office/officeart/2005/8/layout/hierarchy5"/>
    <dgm:cxn modelId="{E27FA65C-5160-43A4-A0C0-59B5263714E4}" type="presOf" srcId="{17E0E405-6EBF-47F1-8C51-36A28C062961}" destId="{FB6CC2AC-A42E-44CE-940E-787528A5F91A}" srcOrd="1" destOrd="0" presId="urn:microsoft.com/office/officeart/2005/8/layout/hierarchy5"/>
    <dgm:cxn modelId="{09569C8C-5EED-454A-A2E8-8DB4E33C126A}" srcId="{D38C8387-7AFF-4C9D-B621-E4559E8BFCDD}" destId="{5DF1E749-58B2-470A-9F16-F7C0308F6CBE}" srcOrd="0" destOrd="0" parTransId="{EB5C3798-C7C0-4FB4-BD85-D05CD8516E19}" sibTransId="{CF84A152-7CFB-449D-8993-D05B9BF4159C}"/>
    <dgm:cxn modelId="{EAD1B6C8-0773-4FE9-AFA4-3AF1E1BF6B7D}" type="presOf" srcId="{D0CA1A2F-B965-40D7-A594-C1991901CAE3}" destId="{609BFB60-CC0D-42C1-8B70-45D93F257ED6}" srcOrd="0" destOrd="0" presId="urn:microsoft.com/office/officeart/2005/8/layout/hierarchy5"/>
    <dgm:cxn modelId="{9327504B-8A56-4CF8-BA0A-925616712C75}" type="presOf" srcId="{EB5C3798-C7C0-4FB4-BD85-D05CD8516E19}" destId="{9F159EAB-B465-4B75-B510-5AD406629669}" srcOrd="1" destOrd="0" presId="urn:microsoft.com/office/officeart/2005/8/layout/hierarchy5"/>
    <dgm:cxn modelId="{F6B91202-FB07-43AC-A6F1-8A56408D412F}" type="presOf" srcId="{666CD43A-1B71-4C9E-9F06-DB2532B2172F}" destId="{6E007B02-7334-4ACF-973C-5CAA1685365D}" srcOrd="0" destOrd="0" presId="urn:microsoft.com/office/officeart/2005/8/layout/hierarchy5"/>
    <dgm:cxn modelId="{97C2C2FA-CA49-40A3-8B90-D27F9EFD4D9D}" type="presOf" srcId="{5DF1E749-58B2-470A-9F16-F7C0308F6CBE}" destId="{315D32FD-C660-42B2-A60B-CCEC0EA6439C}" srcOrd="0" destOrd="0" presId="urn:microsoft.com/office/officeart/2005/8/layout/hierarchy5"/>
    <dgm:cxn modelId="{ABA67F7D-C116-4260-ACC2-C0078006A4EB}" srcId="{D0CA1A2F-B965-40D7-A594-C1991901CAE3}" destId="{BA09C77A-D00F-477F-B093-D8B946E61176}" srcOrd="1" destOrd="0" parTransId="{59D2E75E-DD1F-49CF-AFC3-86E78F78FDDE}" sibTransId="{466E7C25-FA32-41B9-8C3B-9567D59E1BA7}"/>
    <dgm:cxn modelId="{0E1003D8-97FC-4B2F-BFC3-8C3B41F2DB2D}" srcId="{094BCBC8-D000-42FD-A17E-0B559ABBE47A}" destId="{3C106F95-623C-453A-A67A-23233BAC498A}" srcOrd="0" destOrd="0" parTransId="{265840F2-0C5E-4CE5-A4F5-65CFFD76C9CB}" sibTransId="{3C09CC61-C19B-431B-A9C1-C66BA40F3189}"/>
    <dgm:cxn modelId="{C1F2AB67-D475-422D-879F-31C605042668}" type="presOf" srcId="{265840F2-0C5E-4CE5-A4F5-65CFFD76C9CB}" destId="{31686E4A-1C0E-4C81-B535-0E27F940CDF3}" srcOrd="0" destOrd="0" presId="urn:microsoft.com/office/officeart/2005/8/layout/hierarchy5"/>
    <dgm:cxn modelId="{7C477B2E-403F-40C8-86FE-E9BBA0618E44}" srcId="{D0CA1A2F-B965-40D7-A594-C1991901CAE3}" destId="{5A7403D8-E8E2-432E-8EED-C0B2EC9D8569}" srcOrd="2" destOrd="0" parTransId="{4D052E00-93AE-4AD9-BC50-EA0FFCB1C925}" sibTransId="{7B0FBB8D-3317-4CAE-B4C9-511E49AF4B58}"/>
    <dgm:cxn modelId="{2D5B483E-B69E-4FC4-809F-160A4A75C0B7}" srcId="{CC67936A-ED1E-4B3C-9107-294431139B34}" destId="{B8991FD0-51F7-44B4-85A1-5D15560C4663}" srcOrd="0" destOrd="0" parTransId="{17E0E405-6EBF-47F1-8C51-36A28C062961}" sibTransId="{4564287B-440B-4EEA-83F8-38279101B25B}"/>
    <dgm:cxn modelId="{A180AB72-0129-45B7-8B49-3B3682786D19}" type="presOf" srcId="{444AB1F4-CC33-4D6C-BA24-90DF3A531CD9}" destId="{A4B4984F-A0C1-447E-80F3-12BF0AA2E323}" srcOrd="1" destOrd="0" presId="urn:microsoft.com/office/officeart/2005/8/layout/hierarchy5"/>
    <dgm:cxn modelId="{491DCFD7-2B54-4ED6-ABA4-499096388B93}" type="presOf" srcId="{BA09C77A-D00F-477F-B093-D8B946E61176}" destId="{8827663C-7678-4DB8-8414-06335BC42432}" srcOrd="0" destOrd="0" presId="urn:microsoft.com/office/officeart/2005/8/layout/hierarchy5"/>
    <dgm:cxn modelId="{8CE52B6A-BFC5-4A2A-BD92-3CB3D50BD71D}" type="presOf" srcId="{FA56B2F0-1BD0-44FA-93BC-3FA41276D0E3}" destId="{CA9C7757-7904-4F53-895E-30223D29DCAA}" srcOrd="1" destOrd="0" presId="urn:microsoft.com/office/officeart/2005/8/layout/hierarchy5"/>
    <dgm:cxn modelId="{EEA169BA-4C01-463B-91B7-E1FD3896404C}" type="presOf" srcId="{444AB1F4-CC33-4D6C-BA24-90DF3A531CD9}" destId="{8D285551-67D2-4057-99BF-22E7C7143D72}" srcOrd="0" destOrd="0" presId="urn:microsoft.com/office/officeart/2005/8/layout/hierarchy5"/>
    <dgm:cxn modelId="{8CA46656-E9F9-484F-ACE4-466774577735}" type="presOf" srcId="{6F4A7AD3-15A9-46CA-8AD2-1BE46DB41265}" destId="{2080B76C-4A1B-4B8A-B1CC-80937CFE815E}" srcOrd="1" destOrd="0" presId="urn:microsoft.com/office/officeart/2005/8/layout/hierarchy5"/>
    <dgm:cxn modelId="{AC46366D-2CAE-44C5-A7ED-A931635FD6B0}" type="presOf" srcId="{4D052E00-93AE-4AD9-BC50-EA0FFCB1C925}" destId="{36AE6F3F-35DD-4F98-AB09-62388001AF6D}" srcOrd="0" destOrd="0" presId="urn:microsoft.com/office/officeart/2005/8/layout/hierarchy5"/>
    <dgm:cxn modelId="{8C42FB35-CEBF-4B36-BBBE-2736FDD3E175}" type="presOf" srcId="{FA56B2F0-1BD0-44FA-93BC-3FA41276D0E3}" destId="{84B43C55-692A-42AB-B054-8A94F1B5AD6B}" srcOrd="0" destOrd="0" presId="urn:microsoft.com/office/officeart/2005/8/layout/hierarchy5"/>
    <dgm:cxn modelId="{A9E67509-384B-417E-A11F-6B11E825C88F}" srcId="{D0CA1A2F-B965-40D7-A594-C1991901CAE3}" destId="{D38C8387-7AFF-4C9D-B621-E4559E8BFCDD}" srcOrd="4" destOrd="0" parTransId="{5496FB01-5C1A-49F0-A748-4B8157541165}" sibTransId="{95E6AEE4-ADE3-4208-AC96-BCA3B52E214F}"/>
    <dgm:cxn modelId="{8F89B627-D932-4419-9D3B-6BDAE8E510F6}" type="presOf" srcId="{4D052E00-93AE-4AD9-BC50-EA0FFCB1C925}" destId="{01DABE58-38F4-4BDA-829E-D44E29AD1CA3}" srcOrd="1" destOrd="0" presId="urn:microsoft.com/office/officeart/2005/8/layout/hierarchy5"/>
    <dgm:cxn modelId="{23EF9765-CF97-4898-AAFB-15793616F254}" type="presOf" srcId="{6F4A7AD3-15A9-46CA-8AD2-1BE46DB41265}" destId="{5D5C0828-9C59-4FAB-94FD-FB79AB9AA00A}" srcOrd="0" destOrd="0" presId="urn:microsoft.com/office/officeart/2005/8/layout/hierarchy5"/>
    <dgm:cxn modelId="{527FF1BC-D578-4D66-BE40-7741B8610232}" srcId="{D0CA1A2F-B965-40D7-A594-C1991901CAE3}" destId="{CC67936A-ED1E-4B3C-9107-294431139B34}" srcOrd="3" destOrd="0" parTransId="{FA56B2F0-1BD0-44FA-93BC-3FA41276D0E3}" sibTransId="{9D45F8B7-1BB2-4D2E-9F15-D16D7B08E1D7}"/>
    <dgm:cxn modelId="{AFE2EDD6-CF0A-4C9C-AD95-C6C4C6BB8F67}" type="presOf" srcId="{5A7403D8-E8E2-432E-8EED-C0B2EC9D8569}" destId="{8E8D506F-D6C7-4901-AC43-088EE4FFEF01}" srcOrd="0" destOrd="0" presId="urn:microsoft.com/office/officeart/2005/8/layout/hierarchy5"/>
    <dgm:cxn modelId="{D26ED887-871C-48B2-BE5C-10048D017BB0}" type="presOf" srcId="{3C106F95-623C-453A-A67A-23233BAC498A}" destId="{2B14E3FB-79A7-4555-9286-2E99C1CF43F7}" srcOrd="0" destOrd="0" presId="urn:microsoft.com/office/officeart/2005/8/layout/hierarchy5"/>
    <dgm:cxn modelId="{6C01A441-7665-4933-B851-CCBAEB7280BA}" srcId="{5A7403D8-E8E2-432E-8EED-C0B2EC9D8569}" destId="{9C5BB5BC-C130-429D-B785-6D0701887022}" srcOrd="0" destOrd="0" parTransId="{666CD43A-1B71-4C9E-9F06-DB2532B2172F}" sibTransId="{3FB95A0C-B41E-49B5-AE26-FA43B3ADBAFD}"/>
    <dgm:cxn modelId="{3D6959F3-83F4-4113-A5FE-920E03FE0BA3}" type="presOf" srcId="{59D2E75E-DD1F-49CF-AFC3-86E78F78FDDE}" destId="{894C95F9-F92A-482C-B0B9-A26E0053984B}" srcOrd="1" destOrd="0" presId="urn:microsoft.com/office/officeart/2005/8/layout/hierarchy5"/>
    <dgm:cxn modelId="{7764A93C-1EBF-449C-AC1E-575B827FDF60}" type="presOf" srcId="{17E0E405-6EBF-47F1-8C51-36A28C062961}" destId="{3A6BE2E4-3749-4412-88B2-8A2E32E6F1F4}" srcOrd="0" destOrd="0" presId="urn:microsoft.com/office/officeart/2005/8/layout/hierarchy5"/>
    <dgm:cxn modelId="{CF6DCD82-33D2-4178-BAB8-4AA857F62EF9}" type="presOf" srcId="{B8991FD0-51F7-44B4-85A1-5D15560C4663}" destId="{C5A91D4C-829D-4A9A-B32A-B912F36F3D72}" srcOrd="0" destOrd="0" presId="urn:microsoft.com/office/officeart/2005/8/layout/hierarchy5"/>
    <dgm:cxn modelId="{F158C961-BE36-4F3D-987D-D563F7F2D178}" type="presOf" srcId="{265840F2-0C5E-4CE5-A4F5-65CFFD76C9CB}" destId="{6C00CA69-8A47-41DF-A0E7-C2D53B262A86}" srcOrd="1" destOrd="0" presId="urn:microsoft.com/office/officeart/2005/8/layout/hierarchy5"/>
    <dgm:cxn modelId="{97FFC246-3B55-491C-A38B-1061717D3D4A}" srcId="{BA09C77A-D00F-477F-B093-D8B946E61176}" destId="{8DCC72CB-5B71-4A00-A165-9D2869E4606C}" srcOrd="0" destOrd="0" parTransId="{444AB1F4-CC33-4D6C-BA24-90DF3A531CD9}" sibTransId="{09B9EB2B-EAEA-4182-90A2-56BE947F375F}"/>
    <dgm:cxn modelId="{13DBE93E-1A01-4829-890A-0D14A27BEC9B}" type="presOf" srcId="{ED6D9395-8D6C-46F1-8E8B-92F50EF00548}" destId="{92CEDE79-58A5-489E-8C67-E583697AD19C}" srcOrd="0" destOrd="0" presId="urn:microsoft.com/office/officeart/2005/8/layout/hierarchy5"/>
    <dgm:cxn modelId="{53D76787-EA92-4A3E-AC7F-80B712B74D8E}" type="presOf" srcId="{EB5C3798-C7C0-4FB4-BD85-D05CD8516E19}" destId="{6822C3C5-FBCC-44A4-95DF-AB2075D14E97}" srcOrd="0" destOrd="0" presId="urn:microsoft.com/office/officeart/2005/8/layout/hierarchy5"/>
    <dgm:cxn modelId="{718BDD15-4375-42EF-80FC-546EA5503832}" type="presOf" srcId="{CC67936A-ED1E-4B3C-9107-294431139B34}" destId="{64DFC90C-7E14-4050-849A-C96A76EF4D83}" srcOrd="0" destOrd="0" presId="urn:microsoft.com/office/officeart/2005/8/layout/hierarchy5"/>
    <dgm:cxn modelId="{99E40716-8076-4257-87C3-D19A6A098059}" type="presOf" srcId="{8DCC72CB-5B71-4A00-A165-9D2869E4606C}" destId="{CE4B8652-ADA7-4E2F-B176-5AB611C1EDEA}" srcOrd="0" destOrd="0" presId="urn:microsoft.com/office/officeart/2005/8/layout/hierarchy5"/>
    <dgm:cxn modelId="{7D534F90-72F8-44E6-B565-F3EBA15FB711}" type="presOf" srcId="{9C5BB5BC-C130-429D-B785-6D0701887022}" destId="{3FA06FDD-52DB-4D3D-98EB-520AF1AD5FEB}" srcOrd="0" destOrd="0" presId="urn:microsoft.com/office/officeart/2005/8/layout/hierarchy5"/>
    <dgm:cxn modelId="{CB40AF93-EE89-42B5-B33B-B1FDC17B204E}" type="presOf" srcId="{5496FB01-5C1A-49F0-A748-4B8157541165}" destId="{A925A393-1D37-4013-B4C8-DC3FE598C41C}" srcOrd="0" destOrd="0" presId="urn:microsoft.com/office/officeart/2005/8/layout/hierarchy5"/>
    <dgm:cxn modelId="{26EB7A07-3EDD-4DC5-AC51-77E3236CC08B}" srcId="{ED6D9395-8D6C-46F1-8E8B-92F50EF00548}" destId="{D0CA1A2F-B965-40D7-A594-C1991901CAE3}" srcOrd="0" destOrd="0" parTransId="{1687EA14-3367-4A1B-A5CD-EE74F38DA7F6}" sibTransId="{4E71E829-0FE7-4344-8124-005DAA7E9496}"/>
    <dgm:cxn modelId="{95405567-800A-4FBB-B390-F7C84D0D5BF0}" type="presOf" srcId="{59D2E75E-DD1F-49CF-AFC3-86E78F78FDDE}" destId="{F83CF4BF-7B70-49FF-B72A-6A48FD79B9CA}" srcOrd="0" destOrd="0" presId="urn:microsoft.com/office/officeart/2005/8/layout/hierarchy5"/>
    <dgm:cxn modelId="{675C6CCA-1A7E-493E-AE16-64132D1BCFD2}" srcId="{D0CA1A2F-B965-40D7-A594-C1991901CAE3}" destId="{094BCBC8-D000-42FD-A17E-0B559ABBE47A}" srcOrd="0" destOrd="0" parTransId="{6F4A7AD3-15A9-46CA-8AD2-1BE46DB41265}" sibTransId="{589CB72C-3244-424F-A2FF-F1AAC6126742}"/>
    <dgm:cxn modelId="{BC2FB9B3-B15A-419F-8CDF-B00EC87A4C84}" type="presOf" srcId="{666CD43A-1B71-4C9E-9F06-DB2532B2172F}" destId="{624A3284-C832-4528-8894-E96FA455FE7C}" srcOrd="1" destOrd="0" presId="urn:microsoft.com/office/officeart/2005/8/layout/hierarchy5"/>
    <dgm:cxn modelId="{1EC23996-21E3-4809-A59D-5C53DFB5312E}" type="presOf" srcId="{D38C8387-7AFF-4C9D-B621-E4559E8BFCDD}" destId="{F3F89EF5-D3EB-4D30-83F1-5C349E84E2BE}" srcOrd="0" destOrd="0" presId="urn:microsoft.com/office/officeart/2005/8/layout/hierarchy5"/>
    <dgm:cxn modelId="{408380B1-040C-4A46-8CBB-F1A54B72D41E}" type="presOf" srcId="{5496FB01-5C1A-49F0-A748-4B8157541165}" destId="{30F4F3BC-C7CB-43FD-930B-A9DDBDFDA542}" srcOrd="1" destOrd="0" presId="urn:microsoft.com/office/officeart/2005/8/layout/hierarchy5"/>
    <dgm:cxn modelId="{6E1AB01D-232D-4884-84FF-B5BB1304EEC1}" type="presParOf" srcId="{92CEDE79-58A5-489E-8C67-E583697AD19C}" destId="{D929E259-1B7A-4C01-877A-8592E2EDA805}" srcOrd="0" destOrd="0" presId="urn:microsoft.com/office/officeart/2005/8/layout/hierarchy5"/>
    <dgm:cxn modelId="{8D5F68CE-E24D-4FE1-A543-8401E38E1710}" type="presParOf" srcId="{D929E259-1B7A-4C01-877A-8592E2EDA805}" destId="{5775E971-E267-40A0-AF4C-67F3D607ADFB}" srcOrd="0" destOrd="0" presId="urn:microsoft.com/office/officeart/2005/8/layout/hierarchy5"/>
    <dgm:cxn modelId="{83557751-E99A-4674-9037-74679F40A05F}" type="presParOf" srcId="{5775E971-E267-40A0-AF4C-67F3D607ADFB}" destId="{4CC96F47-DF38-4378-B3BC-2C4A54BA77B8}" srcOrd="0" destOrd="0" presId="urn:microsoft.com/office/officeart/2005/8/layout/hierarchy5"/>
    <dgm:cxn modelId="{264F6984-67D3-4ED5-B8AA-CCDDE32307B0}" type="presParOf" srcId="{4CC96F47-DF38-4378-B3BC-2C4A54BA77B8}" destId="{609BFB60-CC0D-42C1-8B70-45D93F257ED6}" srcOrd="0" destOrd="0" presId="urn:microsoft.com/office/officeart/2005/8/layout/hierarchy5"/>
    <dgm:cxn modelId="{FBB88E20-5059-46A6-95E0-945F276AC4B6}" type="presParOf" srcId="{4CC96F47-DF38-4378-B3BC-2C4A54BA77B8}" destId="{39365226-48EB-4A5B-ABE4-F37C8A6DA3CF}" srcOrd="1" destOrd="0" presId="urn:microsoft.com/office/officeart/2005/8/layout/hierarchy5"/>
    <dgm:cxn modelId="{3AB0D19B-9B5C-43B5-8385-5DC6B1C726FF}" type="presParOf" srcId="{39365226-48EB-4A5B-ABE4-F37C8A6DA3CF}" destId="{5D5C0828-9C59-4FAB-94FD-FB79AB9AA00A}" srcOrd="0" destOrd="0" presId="urn:microsoft.com/office/officeart/2005/8/layout/hierarchy5"/>
    <dgm:cxn modelId="{2ACCAA87-4BC9-4702-B142-62F066EBBC82}" type="presParOf" srcId="{5D5C0828-9C59-4FAB-94FD-FB79AB9AA00A}" destId="{2080B76C-4A1B-4B8A-B1CC-80937CFE815E}" srcOrd="0" destOrd="0" presId="urn:microsoft.com/office/officeart/2005/8/layout/hierarchy5"/>
    <dgm:cxn modelId="{E77C842F-4451-4EE3-898D-A90A1118328D}" type="presParOf" srcId="{39365226-48EB-4A5B-ABE4-F37C8A6DA3CF}" destId="{E77FC46D-1526-4BA5-A2BA-8D21A7FF035F}" srcOrd="1" destOrd="0" presId="urn:microsoft.com/office/officeart/2005/8/layout/hierarchy5"/>
    <dgm:cxn modelId="{0998A661-4628-4F50-B481-0CFF8286E25F}" type="presParOf" srcId="{E77FC46D-1526-4BA5-A2BA-8D21A7FF035F}" destId="{9B51DCE9-DF6F-465F-B188-E2E34C6974C7}" srcOrd="0" destOrd="0" presId="urn:microsoft.com/office/officeart/2005/8/layout/hierarchy5"/>
    <dgm:cxn modelId="{2294C303-C225-4BC5-9D6F-24D2D36E8682}" type="presParOf" srcId="{E77FC46D-1526-4BA5-A2BA-8D21A7FF035F}" destId="{C10678D3-D666-47A2-AF41-44F40A3EEBD5}" srcOrd="1" destOrd="0" presId="urn:microsoft.com/office/officeart/2005/8/layout/hierarchy5"/>
    <dgm:cxn modelId="{F559E3FF-5F56-4D0F-8219-606C0838E508}" type="presParOf" srcId="{C10678D3-D666-47A2-AF41-44F40A3EEBD5}" destId="{31686E4A-1C0E-4C81-B535-0E27F940CDF3}" srcOrd="0" destOrd="0" presId="urn:microsoft.com/office/officeart/2005/8/layout/hierarchy5"/>
    <dgm:cxn modelId="{EAFD18BD-E985-4A6C-8890-3E1E40CC5344}" type="presParOf" srcId="{31686E4A-1C0E-4C81-B535-0E27F940CDF3}" destId="{6C00CA69-8A47-41DF-A0E7-C2D53B262A86}" srcOrd="0" destOrd="0" presId="urn:microsoft.com/office/officeart/2005/8/layout/hierarchy5"/>
    <dgm:cxn modelId="{FB1ECE91-97B7-4447-A9A6-9894D88EF330}" type="presParOf" srcId="{C10678D3-D666-47A2-AF41-44F40A3EEBD5}" destId="{AD011F3C-1FD9-4A16-B09F-BC48BBF5AA58}" srcOrd="1" destOrd="0" presId="urn:microsoft.com/office/officeart/2005/8/layout/hierarchy5"/>
    <dgm:cxn modelId="{06EDDDFB-F9A3-4342-82FD-34BA597CF105}" type="presParOf" srcId="{AD011F3C-1FD9-4A16-B09F-BC48BBF5AA58}" destId="{2B14E3FB-79A7-4555-9286-2E99C1CF43F7}" srcOrd="0" destOrd="0" presId="urn:microsoft.com/office/officeart/2005/8/layout/hierarchy5"/>
    <dgm:cxn modelId="{62741FAB-AC80-4EE9-B281-181502198A32}" type="presParOf" srcId="{AD011F3C-1FD9-4A16-B09F-BC48BBF5AA58}" destId="{604B69CA-7CC7-4E77-BAEB-D42A25BAD9FF}" srcOrd="1" destOrd="0" presId="urn:microsoft.com/office/officeart/2005/8/layout/hierarchy5"/>
    <dgm:cxn modelId="{A12C9FFC-3662-441F-907E-8076B6511790}" type="presParOf" srcId="{39365226-48EB-4A5B-ABE4-F37C8A6DA3CF}" destId="{F83CF4BF-7B70-49FF-B72A-6A48FD79B9CA}" srcOrd="2" destOrd="0" presId="urn:microsoft.com/office/officeart/2005/8/layout/hierarchy5"/>
    <dgm:cxn modelId="{9A9E177E-33EE-4BCA-92E1-DBC53F220F0E}" type="presParOf" srcId="{F83CF4BF-7B70-49FF-B72A-6A48FD79B9CA}" destId="{894C95F9-F92A-482C-B0B9-A26E0053984B}" srcOrd="0" destOrd="0" presId="urn:microsoft.com/office/officeart/2005/8/layout/hierarchy5"/>
    <dgm:cxn modelId="{04F56710-78B5-4046-9F22-59AE1D6322B2}" type="presParOf" srcId="{39365226-48EB-4A5B-ABE4-F37C8A6DA3CF}" destId="{5457A614-F919-4884-AEF7-3E6854874530}" srcOrd="3" destOrd="0" presId="urn:microsoft.com/office/officeart/2005/8/layout/hierarchy5"/>
    <dgm:cxn modelId="{C39A508A-A5E9-420E-9113-A5FA8306A331}" type="presParOf" srcId="{5457A614-F919-4884-AEF7-3E6854874530}" destId="{8827663C-7678-4DB8-8414-06335BC42432}" srcOrd="0" destOrd="0" presId="urn:microsoft.com/office/officeart/2005/8/layout/hierarchy5"/>
    <dgm:cxn modelId="{20A16F6F-1B07-4101-87C3-C18901AB02C8}" type="presParOf" srcId="{5457A614-F919-4884-AEF7-3E6854874530}" destId="{CC229EF1-3D31-4C11-97F1-8CB40EB1B561}" srcOrd="1" destOrd="0" presId="urn:microsoft.com/office/officeart/2005/8/layout/hierarchy5"/>
    <dgm:cxn modelId="{5291EE9A-74BC-4084-918B-2814F6131EBB}" type="presParOf" srcId="{CC229EF1-3D31-4C11-97F1-8CB40EB1B561}" destId="{8D285551-67D2-4057-99BF-22E7C7143D72}" srcOrd="0" destOrd="0" presId="urn:microsoft.com/office/officeart/2005/8/layout/hierarchy5"/>
    <dgm:cxn modelId="{C16E8975-E129-49E2-88BD-B0D0C1406A35}" type="presParOf" srcId="{8D285551-67D2-4057-99BF-22E7C7143D72}" destId="{A4B4984F-A0C1-447E-80F3-12BF0AA2E323}" srcOrd="0" destOrd="0" presId="urn:microsoft.com/office/officeart/2005/8/layout/hierarchy5"/>
    <dgm:cxn modelId="{6F639DDE-069D-4D60-9005-039FFA181A13}" type="presParOf" srcId="{CC229EF1-3D31-4C11-97F1-8CB40EB1B561}" destId="{B2B698F4-7FC5-4988-A42D-64AF8BA91617}" srcOrd="1" destOrd="0" presId="urn:microsoft.com/office/officeart/2005/8/layout/hierarchy5"/>
    <dgm:cxn modelId="{5904BBE5-DAC6-48C5-ADC0-ADD73E3C7AC9}" type="presParOf" srcId="{B2B698F4-7FC5-4988-A42D-64AF8BA91617}" destId="{CE4B8652-ADA7-4E2F-B176-5AB611C1EDEA}" srcOrd="0" destOrd="0" presId="urn:microsoft.com/office/officeart/2005/8/layout/hierarchy5"/>
    <dgm:cxn modelId="{7292ED5A-0FC1-4B5F-859B-B13374E87C45}" type="presParOf" srcId="{B2B698F4-7FC5-4988-A42D-64AF8BA91617}" destId="{E7FD7411-131E-4C47-85C1-A9BAE3FB9C36}" srcOrd="1" destOrd="0" presId="urn:microsoft.com/office/officeart/2005/8/layout/hierarchy5"/>
    <dgm:cxn modelId="{3EE074A2-1ACF-4D88-A1D6-64F67EA10D1E}" type="presParOf" srcId="{39365226-48EB-4A5B-ABE4-F37C8A6DA3CF}" destId="{36AE6F3F-35DD-4F98-AB09-62388001AF6D}" srcOrd="4" destOrd="0" presId="urn:microsoft.com/office/officeart/2005/8/layout/hierarchy5"/>
    <dgm:cxn modelId="{920199A2-441A-47B1-BA5F-7C73FDE7F296}" type="presParOf" srcId="{36AE6F3F-35DD-4F98-AB09-62388001AF6D}" destId="{01DABE58-38F4-4BDA-829E-D44E29AD1CA3}" srcOrd="0" destOrd="0" presId="urn:microsoft.com/office/officeart/2005/8/layout/hierarchy5"/>
    <dgm:cxn modelId="{3A3EC3D5-885C-4767-B505-82C3D051AE3A}" type="presParOf" srcId="{39365226-48EB-4A5B-ABE4-F37C8A6DA3CF}" destId="{13AC932F-9BA3-4D8A-B2AA-C9F6AE87EA99}" srcOrd="5" destOrd="0" presId="urn:microsoft.com/office/officeart/2005/8/layout/hierarchy5"/>
    <dgm:cxn modelId="{2FDA88FF-0734-4E6D-A06E-AD09E3072E18}" type="presParOf" srcId="{13AC932F-9BA3-4D8A-B2AA-C9F6AE87EA99}" destId="{8E8D506F-D6C7-4901-AC43-088EE4FFEF01}" srcOrd="0" destOrd="0" presId="urn:microsoft.com/office/officeart/2005/8/layout/hierarchy5"/>
    <dgm:cxn modelId="{596DAA6D-858B-4B4B-94F4-E54E31CCA85F}" type="presParOf" srcId="{13AC932F-9BA3-4D8A-B2AA-C9F6AE87EA99}" destId="{0E700D46-1462-4319-9782-145B87F55063}" srcOrd="1" destOrd="0" presId="urn:microsoft.com/office/officeart/2005/8/layout/hierarchy5"/>
    <dgm:cxn modelId="{FE0FEE7E-2697-4870-8AB6-4DDB5E786378}" type="presParOf" srcId="{0E700D46-1462-4319-9782-145B87F55063}" destId="{6E007B02-7334-4ACF-973C-5CAA1685365D}" srcOrd="0" destOrd="0" presId="urn:microsoft.com/office/officeart/2005/8/layout/hierarchy5"/>
    <dgm:cxn modelId="{A7B61F91-8355-413E-9FC1-DBAFC59393F7}" type="presParOf" srcId="{6E007B02-7334-4ACF-973C-5CAA1685365D}" destId="{624A3284-C832-4528-8894-E96FA455FE7C}" srcOrd="0" destOrd="0" presId="urn:microsoft.com/office/officeart/2005/8/layout/hierarchy5"/>
    <dgm:cxn modelId="{020ED3F9-E64E-49F1-ADA1-F02996C0E7E1}" type="presParOf" srcId="{0E700D46-1462-4319-9782-145B87F55063}" destId="{5AB4D276-CB35-414C-B692-33310DA255AF}" srcOrd="1" destOrd="0" presId="urn:microsoft.com/office/officeart/2005/8/layout/hierarchy5"/>
    <dgm:cxn modelId="{7AD333E3-7CC0-4AB8-AA95-87280AEC817A}" type="presParOf" srcId="{5AB4D276-CB35-414C-B692-33310DA255AF}" destId="{3FA06FDD-52DB-4D3D-98EB-520AF1AD5FEB}" srcOrd="0" destOrd="0" presId="urn:microsoft.com/office/officeart/2005/8/layout/hierarchy5"/>
    <dgm:cxn modelId="{234F7D6E-1F82-4901-B526-75B8B626F144}" type="presParOf" srcId="{5AB4D276-CB35-414C-B692-33310DA255AF}" destId="{D411A99A-2CC4-45B2-9460-F9A946F16B38}" srcOrd="1" destOrd="0" presId="urn:microsoft.com/office/officeart/2005/8/layout/hierarchy5"/>
    <dgm:cxn modelId="{B8F77889-5669-4DF9-8995-899713B27131}" type="presParOf" srcId="{39365226-48EB-4A5B-ABE4-F37C8A6DA3CF}" destId="{84B43C55-692A-42AB-B054-8A94F1B5AD6B}" srcOrd="6" destOrd="0" presId="urn:microsoft.com/office/officeart/2005/8/layout/hierarchy5"/>
    <dgm:cxn modelId="{80C3A2EB-8074-4F95-8DFB-03CF7E8224E7}" type="presParOf" srcId="{84B43C55-692A-42AB-B054-8A94F1B5AD6B}" destId="{CA9C7757-7904-4F53-895E-30223D29DCAA}" srcOrd="0" destOrd="0" presId="urn:microsoft.com/office/officeart/2005/8/layout/hierarchy5"/>
    <dgm:cxn modelId="{90D97814-00DD-46D2-81F3-8CC367F85C6C}" type="presParOf" srcId="{39365226-48EB-4A5B-ABE4-F37C8A6DA3CF}" destId="{38E1F39D-1478-4230-BA10-ED249CB7D74B}" srcOrd="7" destOrd="0" presId="urn:microsoft.com/office/officeart/2005/8/layout/hierarchy5"/>
    <dgm:cxn modelId="{781BECC4-5939-4D05-863F-DB0E4AAB3ED9}" type="presParOf" srcId="{38E1F39D-1478-4230-BA10-ED249CB7D74B}" destId="{64DFC90C-7E14-4050-849A-C96A76EF4D83}" srcOrd="0" destOrd="0" presId="urn:microsoft.com/office/officeart/2005/8/layout/hierarchy5"/>
    <dgm:cxn modelId="{5FA02DBE-7BD3-408E-8266-1B6F048F0E9F}" type="presParOf" srcId="{38E1F39D-1478-4230-BA10-ED249CB7D74B}" destId="{4E2136A6-127D-4219-9A48-19C3DE12887D}" srcOrd="1" destOrd="0" presId="urn:microsoft.com/office/officeart/2005/8/layout/hierarchy5"/>
    <dgm:cxn modelId="{9EEDC40D-3974-48BE-BFF9-1B754B9AB556}" type="presParOf" srcId="{4E2136A6-127D-4219-9A48-19C3DE12887D}" destId="{3A6BE2E4-3749-4412-88B2-8A2E32E6F1F4}" srcOrd="0" destOrd="0" presId="urn:microsoft.com/office/officeart/2005/8/layout/hierarchy5"/>
    <dgm:cxn modelId="{D37982D0-9E13-4B8A-AAFC-140E37A84040}" type="presParOf" srcId="{3A6BE2E4-3749-4412-88B2-8A2E32E6F1F4}" destId="{FB6CC2AC-A42E-44CE-940E-787528A5F91A}" srcOrd="0" destOrd="0" presId="urn:microsoft.com/office/officeart/2005/8/layout/hierarchy5"/>
    <dgm:cxn modelId="{1D0825CB-F319-4AC4-B771-683406440AA1}" type="presParOf" srcId="{4E2136A6-127D-4219-9A48-19C3DE12887D}" destId="{45E4B37D-A113-4240-90DB-DAD8D72790D4}" srcOrd="1" destOrd="0" presId="urn:microsoft.com/office/officeart/2005/8/layout/hierarchy5"/>
    <dgm:cxn modelId="{415FAB99-4316-4795-B352-E1F0BB85E4F1}" type="presParOf" srcId="{45E4B37D-A113-4240-90DB-DAD8D72790D4}" destId="{C5A91D4C-829D-4A9A-B32A-B912F36F3D72}" srcOrd="0" destOrd="0" presId="urn:microsoft.com/office/officeart/2005/8/layout/hierarchy5"/>
    <dgm:cxn modelId="{33E409E3-0968-4DEF-B930-A8B1FB8C6EC1}" type="presParOf" srcId="{45E4B37D-A113-4240-90DB-DAD8D72790D4}" destId="{FD601C83-1C32-46A8-BF0D-9D3D2CF55867}" srcOrd="1" destOrd="0" presId="urn:microsoft.com/office/officeart/2005/8/layout/hierarchy5"/>
    <dgm:cxn modelId="{668DBB3D-1A6B-4CD2-8F97-7E229A661064}" type="presParOf" srcId="{39365226-48EB-4A5B-ABE4-F37C8A6DA3CF}" destId="{A925A393-1D37-4013-B4C8-DC3FE598C41C}" srcOrd="8" destOrd="0" presId="urn:microsoft.com/office/officeart/2005/8/layout/hierarchy5"/>
    <dgm:cxn modelId="{82A03B4F-BBBA-406A-A6A4-B851739FB630}" type="presParOf" srcId="{A925A393-1D37-4013-B4C8-DC3FE598C41C}" destId="{30F4F3BC-C7CB-43FD-930B-A9DDBDFDA542}" srcOrd="0" destOrd="0" presId="urn:microsoft.com/office/officeart/2005/8/layout/hierarchy5"/>
    <dgm:cxn modelId="{F9AFBB90-435E-4526-855A-0E8C53397557}" type="presParOf" srcId="{39365226-48EB-4A5B-ABE4-F37C8A6DA3CF}" destId="{3E91DD6A-42CC-4D57-A64B-4CFCE1A1EF6F}" srcOrd="9" destOrd="0" presId="urn:microsoft.com/office/officeart/2005/8/layout/hierarchy5"/>
    <dgm:cxn modelId="{3CF329D6-85DB-4ECB-82CC-BC890798AADE}" type="presParOf" srcId="{3E91DD6A-42CC-4D57-A64B-4CFCE1A1EF6F}" destId="{F3F89EF5-D3EB-4D30-83F1-5C349E84E2BE}" srcOrd="0" destOrd="0" presId="urn:microsoft.com/office/officeart/2005/8/layout/hierarchy5"/>
    <dgm:cxn modelId="{F52BD8C7-A97C-401C-BB59-319096C859DF}" type="presParOf" srcId="{3E91DD6A-42CC-4D57-A64B-4CFCE1A1EF6F}" destId="{D3723BCB-5315-49CC-9C57-6CF9A54951A9}" srcOrd="1" destOrd="0" presId="urn:microsoft.com/office/officeart/2005/8/layout/hierarchy5"/>
    <dgm:cxn modelId="{A69D8531-6131-40B3-9D9B-07BA54940F22}" type="presParOf" srcId="{D3723BCB-5315-49CC-9C57-6CF9A54951A9}" destId="{6822C3C5-FBCC-44A4-95DF-AB2075D14E97}" srcOrd="0" destOrd="0" presId="urn:microsoft.com/office/officeart/2005/8/layout/hierarchy5"/>
    <dgm:cxn modelId="{2EB9D8C6-9F5E-4EA9-B003-C7243B15A5E4}" type="presParOf" srcId="{6822C3C5-FBCC-44A4-95DF-AB2075D14E97}" destId="{9F159EAB-B465-4B75-B510-5AD406629669}" srcOrd="0" destOrd="0" presId="urn:microsoft.com/office/officeart/2005/8/layout/hierarchy5"/>
    <dgm:cxn modelId="{00FD565A-32B7-4A31-96C6-5A20E0CEEE11}" type="presParOf" srcId="{D3723BCB-5315-49CC-9C57-6CF9A54951A9}" destId="{F35782A8-FC9B-49A9-9E9E-558467BED12D}" srcOrd="1" destOrd="0" presId="urn:microsoft.com/office/officeart/2005/8/layout/hierarchy5"/>
    <dgm:cxn modelId="{B53DBAD2-B788-46CC-A01E-AF89764D2AC2}" type="presParOf" srcId="{F35782A8-FC9B-49A9-9E9E-558467BED12D}" destId="{315D32FD-C660-42B2-A60B-CCEC0EA6439C}" srcOrd="0" destOrd="0" presId="urn:microsoft.com/office/officeart/2005/8/layout/hierarchy5"/>
    <dgm:cxn modelId="{E98BC1D6-6440-43DD-ABF7-A368703CC726}" type="presParOf" srcId="{F35782A8-FC9B-49A9-9E9E-558467BED12D}" destId="{000386FB-2344-46A8-8F46-DAE2C3DE0C2B}" srcOrd="1" destOrd="0" presId="urn:microsoft.com/office/officeart/2005/8/layout/hierarchy5"/>
    <dgm:cxn modelId="{3CAEFDCB-B966-40AF-90F3-860604F4D68B}" type="presParOf" srcId="{92CEDE79-58A5-489E-8C67-E583697AD19C}" destId="{8EFB5334-D760-4016-9209-F10AFAD21002}" srcOrd="1" destOrd="0" presId="urn:microsoft.com/office/officeart/2005/8/layout/hierarchy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6A28C9C-8B4A-4E95-9F0D-B2764F6C77E7}" type="doc">
      <dgm:prSet loTypeId="urn:microsoft.com/office/officeart/2008/layout/VerticalCurvedList" loCatId="list" qsTypeId="urn:microsoft.com/office/officeart/2005/8/quickstyle/3d1" qsCatId="3D" csTypeId="urn:microsoft.com/office/officeart/2005/8/colors/colorful1" csCatId="colorful" phldr="1"/>
      <dgm:spPr/>
    </dgm:pt>
    <dgm:pt modelId="{86822BCF-2287-4C62-9310-F2832889E613}">
      <dgm:prSet phldrT="[Texto]"/>
      <dgm:spPr>
        <a:solidFill>
          <a:schemeClr val="accent4">
            <a:lumMod val="60000"/>
            <a:lumOff val="40000"/>
          </a:schemeClr>
        </a:solidFill>
      </dgm:spPr>
      <dgm:t>
        <a:bodyPr/>
        <a:lstStyle/>
        <a:p>
          <a:r>
            <a:rPr lang="es-ES" dirty="0">
              <a:solidFill>
                <a:schemeClr val="tx1"/>
              </a:solidFill>
            </a:rPr>
            <a:t>Método.</a:t>
          </a:r>
        </a:p>
      </dgm:t>
    </dgm:pt>
    <dgm:pt modelId="{C92FD631-3836-485F-8444-7984D1F7329E}" type="parTrans" cxnId="{4D661676-7DC9-460D-8E09-EA371A97E4BD}">
      <dgm:prSet/>
      <dgm:spPr/>
      <dgm:t>
        <a:bodyPr/>
        <a:lstStyle/>
        <a:p>
          <a:endParaRPr lang="es-ES">
            <a:solidFill>
              <a:srgbClr val="002060"/>
            </a:solidFill>
          </a:endParaRPr>
        </a:p>
      </dgm:t>
    </dgm:pt>
    <dgm:pt modelId="{A0EA47E8-6072-40B7-B8EE-1D07B246E335}" type="sibTrans" cxnId="{4D661676-7DC9-460D-8E09-EA371A97E4BD}">
      <dgm:prSet/>
      <dgm:spPr/>
      <dgm:t>
        <a:bodyPr/>
        <a:lstStyle/>
        <a:p>
          <a:endParaRPr lang="es-ES">
            <a:solidFill>
              <a:srgbClr val="002060"/>
            </a:solidFill>
          </a:endParaRPr>
        </a:p>
      </dgm:t>
    </dgm:pt>
    <dgm:pt modelId="{7E3C4E1F-4E40-4631-B4EB-06D0DD1F0385}">
      <dgm:prSet phldrT="[Texto]"/>
      <dgm:spPr/>
      <dgm:t>
        <a:bodyPr/>
        <a:lstStyle/>
        <a:p>
          <a:r>
            <a:rPr lang="es-ES" dirty="0">
              <a:solidFill>
                <a:schemeClr val="tx1"/>
              </a:solidFill>
            </a:rPr>
            <a:t>Técnicas e Instrumentos recolección datos. </a:t>
          </a:r>
        </a:p>
      </dgm:t>
    </dgm:pt>
    <dgm:pt modelId="{F5DB486E-3FD0-4F1C-AF99-3A9C4629CB53}" type="parTrans" cxnId="{59A54925-E036-4776-9B06-24FFD6B191CD}">
      <dgm:prSet/>
      <dgm:spPr/>
      <dgm:t>
        <a:bodyPr/>
        <a:lstStyle/>
        <a:p>
          <a:endParaRPr lang="es-ES"/>
        </a:p>
      </dgm:t>
    </dgm:pt>
    <dgm:pt modelId="{B69F16C9-C1B0-4C88-A5C7-FD4E3A7CD393}" type="sibTrans" cxnId="{59A54925-E036-4776-9B06-24FFD6B191CD}">
      <dgm:prSet/>
      <dgm:spPr/>
      <dgm:t>
        <a:bodyPr/>
        <a:lstStyle/>
        <a:p>
          <a:endParaRPr lang="es-ES"/>
        </a:p>
      </dgm:t>
    </dgm:pt>
    <dgm:pt modelId="{2D516AA2-48FE-451E-848F-75F19BBB72D4}">
      <dgm:prSet phldrT="[Texto]"/>
      <dgm:spPr>
        <a:solidFill>
          <a:srgbClr val="05BBBF"/>
        </a:solidFill>
      </dgm:spPr>
      <dgm:t>
        <a:bodyPr/>
        <a:lstStyle/>
        <a:p>
          <a:r>
            <a:rPr lang="es-ES" dirty="0">
              <a:solidFill>
                <a:schemeClr val="tx1"/>
              </a:solidFill>
            </a:rPr>
            <a:t>Población y Muestra. </a:t>
          </a:r>
        </a:p>
      </dgm:t>
    </dgm:pt>
    <dgm:pt modelId="{CBF4B615-C489-4D4D-A3BC-4955E50B48A7}" type="sibTrans" cxnId="{0E6D5DF1-7CFB-4378-BB28-9F196DFE28EC}">
      <dgm:prSet/>
      <dgm:spPr/>
      <dgm:t>
        <a:bodyPr/>
        <a:lstStyle/>
        <a:p>
          <a:endParaRPr lang="es-ES">
            <a:solidFill>
              <a:srgbClr val="002060"/>
            </a:solidFill>
          </a:endParaRPr>
        </a:p>
      </dgm:t>
    </dgm:pt>
    <dgm:pt modelId="{E551266C-BC20-4B1F-B629-4079920D316E}" type="parTrans" cxnId="{0E6D5DF1-7CFB-4378-BB28-9F196DFE28EC}">
      <dgm:prSet/>
      <dgm:spPr/>
      <dgm:t>
        <a:bodyPr/>
        <a:lstStyle/>
        <a:p>
          <a:endParaRPr lang="es-ES">
            <a:solidFill>
              <a:srgbClr val="002060"/>
            </a:solidFill>
          </a:endParaRPr>
        </a:p>
      </dgm:t>
    </dgm:pt>
    <dgm:pt modelId="{300F195B-D7F5-4CB1-ADE3-15BFAECBEB9E}">
      <dgm:prSet phldrT="[Texto]"/>
      <dgm:spPr>
        <a:solidFill>
          <a:srgbClr val="FFFF00"/>
        </a:solidFill>
      </dgm:spPr>
      <dgm:t>
        <a:bodyPr/>
        <a:lstStyle/>
        <a:p>
          <a:r>
            <a:rPr lang="es-ES" dirty="0">
              <a:solidFill>
                <a:schemeClr val="tx1"/>
              </a:solidFill>
            </a:rPr>
            <a:t>Diseño investigación</a:t>
          </a:r>
        </a:p>
      </dgm:t>
    </dgm:pt>
    <dgm:pt modelId="{59A80D7F-96FC-4716-8E52-D978F617B82E}" type="sibTrans" cxnId="{519D3FF4-1BCA-4C8F-A77E-E486F63714F2}">
      <dgm:prSet/>
      <dgm:spPr/>
      <dgm:t>
        <a:bodyPr/>
        <a:lstStyle/>
        <a:p>
          <a:endParaRPr lang="es-ES">
            <a:solidFill>
              <a:srgbClr val="002060"/>
            </a:solidFill>
          </a:endParaRPr>
        </a:p>
      </dgm:t>
    </dgm:pt>
    <dgm:pt modelId="{A3896470-6C68-499A-814D-69D8EEA3D782}" type="parTrans" cxnId="{519D3FF4-1BCA-4C8F-A77E-E486F63714F2}">
      <dgm:prSet/>
      <dgm:spPr/>
      <dgm:t>
        <a:bodyPr/>
        <a:lstStyle/>
        <a:p>
          <a:endParaRPr lang="es-ES">
            <a:solidFill>
              <a:srgbClr val="002060"/>
            </a:solidFill>
          </a:endParaRPr>
        </a:p>
      </dgm:t>
    </dgm:pt>
    <dgm:pt modelId="{25099A89-0306-4FE3-B6E4-5859680D2426}">
      <dgm:prSet phldrT="[Texto]"/>
      <dgm:spPr>
        <a:solidFill>
          <a:srgbClr val="00B0F0"/>
        </a:solidFill>
      </dgm:spPr>
      <dgm:t>
        <a:bodyPr/>
        <a:lstStyle/>
        <a:p>
          <a:r>
            <a:rPr lang="es-ES" dirty="0">
              <a:solidFill>
                <a:schemeClr val="tx1"/>
              </a:solidFill>
            </a:rPr>
            <a:t>Tipo investigación.</a:t>
          </a:r>
        </a:p>
      </dgm:t>
    </dgm:pt>
    <dgm:pt modelId="{14D2DE53-14FB-4AD7-B000-2A440BA955B9}" type="parTrans" cxnId="{A1010E4C-2823-451A-845E-25193589D6EF}">
      <dgm:prSet/>
      <dgm:spPr/>
      <dgm:t>
        <a:bodyPr/>
        <a:lstStyle/>
        <a:p>
          <a:endParaRPr lang="es-ES"/>
        </a:p>
      </dgm:t>
    </dgm:pt>
    <dgm:pt modelId="{FAEFE853-1605-43BC-ACEB-E195B7D91F04}" type="sibTrans" cxnId="{A1010E4C-2823-451A-845E-25193589D6EF}">
      <dgm:prSet/>
      <dgm:spPr/>
      <dgm:t>
        <a:bodyPr/>
        <a:lstStyle/>
        <a:p>
          <a:endParaRPr lang="es-ES"/>
        </a:p>
      </dgm:t>
    </dgm:pt>
    <dgm:pt modelId="{FF2FD91D-67A3-4F9F-A232-849B16CD7F25}" type="pres">
      <dgm:prSet presAssocID="{26A28C9C-8B4A-4E95-9F0D-B2764F6C77E7}" presName="Name0" presStyleCnt="0">
        <dgm:presLayoutVars>
          <dgm:chMax val="7"/>
          <dgm:chPref val="7"/>
          <dgm:dir/>
        </dgm:presLayoutVars>
      </dgm:prSet>
      <dgm:spPr/>
    </dgm:pt>
    <dgm:pt modelId="{2AA36361-42AA-4251-96C1-065EC3DF7F7C}" type="pres">
      <dgm:prSet presAssocID="{26A28C9C-8B4A-4E95-9F0D-B2764F6C77E7}" presName="Name1" presStyleCnt="0"/>
      <dgm:spPr/>
    </dgm:pt>
    <dgm:pt modelId="{B479F8D6-D0E1-4AE4-8BAE-C2B9AFF492F8}" type="pres">
      <dgm:prSet presAssocID="{26A28C9C-8B4A-4E95-9F0D-B2764F6C77E7}" presName="cycle" presStyleCnt="0"/>
      <dgm:spPr/>
    </dgm:pt>
    <dgm:pt modelId="{1AE76222-A11F-469F-8EBA-2875CB4B980D}" type="pres">
      <dgm:prSet presAssocID="{26A28C9C-8B4A-4E95-9F0D-B2764F6C77E7}" presName="srcNode" presStyleLbl="node1" presStyleIdx="0" presStyleCnt="5"/>
      <dgm:spPr/>
    </dgm:pt>
    <dgm:pt modelId="{EBB41F39-DA89-46DB-8245-C984C8FFE5C0}" type="pres">
      <dgm:prSet presAssocID="{26A28C9C-8B4A-4E95-9F0D-B2764F6C77E7}" presName="conn" presStyleLbl="parChTrans1D2" presStyleIdx="0" presStyleCnt="1"/>
      <dgm:spPr/>
      <dgm:t>
        <a:bodyPr/>
        <a:lstStyle/>
        <a:p>
          <a:endParaRPr lang="es-PE"/>
        </a:p>
      </dgm:t>
    </dgm:pt>
    <dgm:pt modelId="{E207F165-1276-47E1-A2B1-8882FC52800D}" type="pres">
      <dgm:prSet presAssocID="{26A28C9C-8B4A-4E95-9F0D-B2764F6C77E7}" presName="extraNode" presStyleLbl="node1" presStyleIdx="0" presStyleCnt="5"/>
      <dgm:spPr/>
    </dgm:pt>
    <dgm:pt modelId="{735F9CB9-3F6D-4F5E-81E1-2A6ABBC5E62F}" type="pres">
      <dgm:prSet presAssocID="{26A28C9C-8B4A-4E95-9F0D-B2764F6C77E7}" presName="dstNode" presStyleLbl="node1" presStyleIdx="0" presStyleCnt="5"/>
      <dgm:spPr/>
    </dgm:pt>
    <dgm:pt modelId="{1DB42696-F7E7-4381-A4EF-8ADE98952AE7}" type="pres">
      <dgm:prSet presAssocID="{86822BCF-2287-4C62-9310-F2832889E613}" presName="text_1" presStyleLbl="node1" presStyleIdx="0" presStyleCnt="5">
        <dgm:presLayoutVars>
          <dgm:bulletEnabled val="1"/>
        </dgm:presLayoutVars>
      </dgm:prSet>
      <dgm:spPr/>
      <dgm:t>
        <a:bodyPr/>
        <a:lstStyle/>
        <a:p>
          <a:endParaRPr lang="es-PE"/>
        </a:p>
      </dgm:t>
    </dgm:pt>
    <dgm:pt modelId="{73E0998B-6465-40A1-80F1-FD42CE65CDAC}" type="pres">
      <dgm:prSet presAssocID="{86822BCF-2287-4C62-9310-F2832889E613}" presName="accent_1" presStyleCnt="0"/>
      <dgm:spPr/>
    </dgm:pt>
    <dgm:pt modelId="{DADA6EC6-535B-4460-95E3-A239F593A4D2}" type="pres">
      <dgm:prSet presAssocID="{86822BCF-2287-4C62-9310-F2832889E613}" presName="accentRepeatNode" presStyleLbl="solidFgAcc1" presStyleIdx="0" presStyleCnt="5"/>
      <dgm:spPr>
        <a:solidFill>
          <a:schemeClr val="accent4">
            <a:lumMod val="20000"/>
            <a:lumOff val="80000"/>
          </a:schemeClr>
        </a:solidFill>
        <a:ln>
          <a:solidFill>
            <a:schemeClr val="tx1"/>
          </a:solidFill>
        </a:ln>
      </dgm:spPr>
    </dgm:pt>
    <dgm:pt modelId="{1B01B3DA-164E-48C9-9026-50991885E328}" type="pres">
      <dgm:prSet presAssocID="{25099A89-0306-4FE3-B6E4-5859680D2426}" presName="text_2" presStyleLbl="node1" presStyleIdx="1" presStyleCnt="5">
        <dgm:presLayoutVars>
          <dgm:bulletEnabled val="1"/>
        </dgm:presLayoutVars>
      </dgm:prSet>
      <dgm:spPr/>
      <dgm:t>
        <a:bodyPr/>
        <a:lstStyle/>
        <a:p>
          <a:endParaRPr lang="es-PE"/>
        </a:p>
      </dgm:t>
    </dgm:pt>
    <dgm:pt modelId="{935A8FD5-319D-44CB-A4D2-A57FFC2F02D4}" type="pres">
      <dgm:prSet presAssocID="{25099A89-0306-4FE3-B6E4-5859680D2426}" presName="accent_2" presStyleCnt="0"/>
      <dgm:spPr/>
    </dgm:pt>
    <dgm:pt modelId="{44D4239F-E5F0-428A-8056-72A79F1E1422}" type="pres">
      <dgm:prSet presAssocID="{25099A89-0306-4FE3-B6E4-5859680D2426}" presName="accentRepeatNode" presStyleLbl="solidFgAcc1" presStyleIdx="1" presStyleCnt="5"/>
      <dgm:spPr>
        <a:solidFill>
          <a:srgbClr val="00B0F0"/>
        </a:solidFill>
        <a:ln>
          <a:solidFill>
            <a:schemeClr val="tx1"/>
          </a:solidFill>
        </a:ln>
      </dgm:spPr>
    </dgm:pt>
    <dgm:pt modelId="{9F002B2E-D1D6-4A29-8E5D-1B7F75E36FF5}" type="pres">
      <dgm:prSet presAssocID="{300F195B-D7F5-4CB1-ADE3-15BFAECBEB9E}" presName="text_3" presStyleLbl="node1" presStyleIdx="2" presStyleCnt="5">
        <dgm:presLayoutVars>
          <dgm:bulletEnabled val="1"/>
        </dgm:presLayoutVars>
      </dgm:prSet>
      <dgm:spPr/>
      <dgm:t>
        <a:bodyPr/>
        <a:lstStyle/>
        <a:p>
          <a:endParaRPr lang="es-PE"/>
        </a:p>
      </dgm:t>
    </dgm:pt>
    <dgm:pt modelId="{1F06E069-3F3A-487E-BEC6-CC896D0D69F8}" type="pres">
      <dgm:prSet presAssocID="{300F195B-D7F5-4CB1-ADE3-15BFAECBEB9E}" presName="accent_3" presStyleCnt="0"/>
      <dgm:spPr/>
    </dgm:pt>
    <dgm:pt modelId="{12713C69-2E31-435A-97BE-1336DEED2E61}" type="pres">
      <dgm:prSet presAssocID="{300F195B-D7F5-4CB1-ADE3-15BFAECBEB9E}" presName="accentRepeatNode" presStyleLbl="solidFgAcc1" presStyleIdx="2" presStyleCnt="5" custLinFactNeighborX="-4168" custLinFactNeighborY="-1542"/>
      <dgm:spPr>
        <a:solidFill>
          <a:schemeClr val="accent4">
            <a:lumMod val="60000"/>
            <a:lumOff val="40000"/>
          </a:schemeClr>
        </a:solidFill>
        <a:ln>
          <a:solidFill>
            <a:schemeClr val="tx1"/>
          </a:solidFill>
        </a:ln>
      </dgm:spPr>
    </dgm:pt>
    <dgm:pt modelId="{DF182426-0AC6-4B59-AC0C-216DA8699D7F}" type="pres">
      <dgm:prSet presAssocID="{2D516AA2-48FE-451E-848F-75F19BBB72D4}" presName="text_4" presStyleLbl="node1" presStyleIdx="3" presStyleCnt="5">
        <dgm:presLayoutVars>
          <dgm:bulletEnabled val="1"/>
        </dgm:presLayoutVars>
      </dgm:prSet>
      <dgm:spPr/>
      <dgm:t>
        <a:bodyPr/>
        <a:lstStyle/>
        <a:p>
          <a:endParaRPr lang="es-PE"/>
        </a:p>
      </dgm:t>
    </dgm:pt>
    <dgm:pt modelId="{FCF3F008-8BA2-4A53-B333-E79318EC3C02}" type="pres">
      <dgm:prSet presAssocID="{2D516AA2-48FE-451E-848F-75F19BBB72D4}" presName="accent_4" presStyleCnt="0"/>
      <dgm:spPr/>
    </dgm:pt>
    <dgm:pt modelId="{17DA5E4C-3CD4-4049-9E5F-20A0F0FC62EE}" type="pres">
      <dgm:prSet presAssocID="{2D516AA2-48FE-451E-848F-75F19BBB72D4}" presName="accentRepeatNode" presStyleLbl="solidFgAcc1" presStyleIdx="3" presStyleCnt="5"/>
      <dgm:spPr>
        <a:solidFill>
          <a:schemeClr val="accent5">
            <a:lumMod val="40000"/>
            <a:lumOff val="60000"/>
          </a:schemeClr>
        </a:solidFill>
        <a:ln>
          <a:solidFill>
            <a:schemeClr val="tx1"/>
          </a:solidFill>
        </a:ln>
      </dgm:spPr>
    </dgm:pt>
    <dgm:pt modelId="{44519FB6-DF24-45CA-86AD-E8F7B200CA99}" type="pres">
      <dgm:prSet presAssocID="{7E3C4E1F-4E40-4631-B4EB-06D0DD1F0385}" presName="text_5" presStyleLbl="node1" presStyleIdx="4" presStyleCnt="5">
        <dgm:presLayoutVars>
          <dgm:bulletEnabled val="1"/>
        </dgm:presLayoutVars>
      </dgm:prSet>
      <dgm:spPr/>
      <dgm:t>
        <a:bodyPr/>
        <a:lstStyle/>
        <a:p>
          <a:endParaRPr lang="es-PE"/>
        </a:p>
      </dgm:t>
    </dgm:pt>
    <dgm:pt modelId="{3BEA9370-FCF5-4D49-A0BA-EBF4CC07F6D9}" type="pres">
      <dgm:prSet presAssocID="{7E3C4E1F-4E40-4631-B4EB-06D0DD1F0385}" presName="accent_5" presStyleCnt="0"/>
      <dgm:spPr/>
    </dgm:pt>
    <dgm:pt modelId="{84F1D5BF-501E-45B7-B0FD-93F9FE44C98B}" type="pres">
      <dgm:prSet presAssocID="{7E3C4E1F-4E40-4631-B4EB-06D0DD1F0385}" presName="accentRepeatNode" presStyleLbl="solidFgAcc1" presStyleIdx="4" presStyleCnt="5"/>
      <dgm:spPr>
        <a:solidFill>
          <a:srgbClr val="00FF99"/>
        </a:solidFill>
        <a:ln>
          <a:solidFill>
            <a:schemeClr val="tx1"/>
          </a:solidFill>
        </a:ln>
      </dgm:spPr>
    </dgm:pt>
  </dgm:ptLst>
  <dgm:cxnLst>
    <dgm:cxn modelId="{0FF67310-8866-4E9B-A1D6-E0089ED9E5D6}" type="presOf" srcId="{7E3C4E1F-4E40-4631-B4EB-06D0DD1F0385}" destId="{44519FB6-DF24-45CA-86AD-E8F7B200CA99}" srcOrd="0" destOrd="0" presId="urn:microsoft.com/office/officeart/2008/layout/VerticalCurvedList"/>
    <dgm:cxn modelId="{D913C24E-0219-406D-8B3B-6DA095946DA0}" type="presOf" srcId="{86822BCF-2287-4C62-9310-F2832889E613}" destId="{1DB42696-F7E7-4381-A4EF-8ADE98952AE7}" srcOrd="0" destOrd="0" presId="urn:microsoft.com/office/officeart/2008/layout/VerticalCurvedList"/>
    <dgm:cxn modelId="{E0A7E1D0-14A3-4D5F-9B42-E82DA1EFC967}" type="presOf" srcId="{A0EA47E8-6072-40B7-B8EE-1D07B246E335}" destId="{EBB41F39-DA89-46DB-8245-C984C8FFE5C0}" srcOrd="0" destOrd="0" presId="urn:microsoft.com/office/officeart/2008/layout/VerticalCurvedList"/>
    <dgm:cxn modelId="{A1010E4C-2823-451A-845E-25193589D6EF}" srcId="{26A28C9C-8B4A-4E95-9F0D-B2764F6C77E7}" destId="{25099A89-0306-4FE3-B6E4-5859680D2426}" srcOrd="1" destOrd="0" parTransId="{14D2DE53-14FB-4AD7-B000-2A440BA955B9}" sibTransId="{FAEFE853-1605-43BC-ACEB-E195B7D91F04}"/>
    <dgm:cxn modelId="{59A54925-E036-4776-9B06-24FFD6B191CD}" srcId="{26A28C9C-8B4A-4E95-9F0D-B2764F6C77E7}" destId="{7E3C4E1F-4E40-4631-B4EB-06D0DD1F0385}" srcOrd="4" destOrd="0" parTransId="{F5DB486E-3FD0-4F1C-AF99-3A9C4629CB53}" sibTransId="{B69F16C9-C1B0-4C88-A5C7-FD4E3A7CD393}"/>
    <dgm:cxn modelId="{519D3FF4-1BCA-4C8F-A77E-E486F63714F2}" srcId="{26A28C9C-8B4A-4E95-9F0D-B2764F6C77E7}" destId="{300F195B-D7F5-4CB1-ADE3-15BFAECBEB9E}" srcOrd="2" destOrd="0" parTransId="{A3896470-6C68-499A-814D-69D8EEA3D782}" sibTransId="{59A80D7F-96FC-4716-8E52-D978F617B82E}"/>
    <dgm:cxn modelId="{2ECE1EE0-3D44-4D26-97D9-A869F765D814}" type="presOf" srcId="{25099A89-0306-4FE3-B6E4-5859680D2426}" destId="{1B01B3DA-164E-48C9-9026-50991885E328}" srcOrd="0" destOrd="0" presId="urn:microsoft.com/office/officeart/2008/layout/VerticalCurvedList"/>
    <dgm:cxn modelId="{0EF630EF-A629-47F4-9B78-A4B787F2A0EC}" type="presOf" srcId="{26A28C9C-8B4A-4E95-9F0D-B2764F6C77E7}" destId="{FF2FD91D-67A3-4F9F-A232-849B16CD7F25}" srcOrd="0" destOrd="0" presId="urn:microsoft.com/office/officeart/2008/layout/VerticalCurvedList"/>
    <dgm:cxn modelId="{61B8DA75-F931-4638-8ABC-DBC2D75244B6}" type="presOf" srcId="{2D516AA2-48FE-451E-848F-75F19BBB72D4}" destId="{DF182426-0AC6-4B59-AC0C-216DA8699D7F}" srcOrd="0" destOrd="0" presId="urn:microsoft.com/office/officeart/2008/layout/VerticalCurvedList"/>
    <dgm:cxn modelId="{0E6D5DF1-7CFB-4378-BB28-9F196DFE28EC}" srcId="{26A28C9C-8B4A-4E95-9F0D-B2764F6C77E7}" destId="{2D516AA2-48FE-451E-848F-75F19BBB72D4}" srcOrd="3" destOrd="0" parTransId="{E551266C-BC20-4B1F-B629-4079920D316E}" sibTransId="{CBF4B615-C489-4D4D-A3BC-4955E50B48A7}"/>
    <dgm:cxn modelId="{4D661676-7DC9-460D-8E09-EA371A97E4BD}" srcId="{26A28C9C-8B4A-4E95-9F0D-B2764F6C77E7}" destId="{86822BCF-2287-4C62-9310-F2832889E613}" srcOrd="0" destOrd="0" parTransId="{C92FD631-3836-485F-8444-7984D1F7329E}" sibTransId="{A0EA47E8-6072-40B7-B8EE-1D07B246E335}"/>
    <dgm:cxn modelId="{E12AC37E-2F90-41FE-9A5B-EC153A7BC71B}" type="presOf" srcId="{300F195B-D7F5-4CB1-ADE3-15BFAECBEB9E}" destId="{9F002B2E-D1D6-4A29-8E5D-1B7F75E36FF5}" srcOrd="0" destOrd="0" presId="urn:microsoft.com/office/officeart/2008/layout/VerticalCurvedList"/>
    <dgm:cxn modelId="{D4FF818C-B162-400D-8F01-2B823E1637DC}" type="presParOf" srcId="{FF2FD91D-67A3-4F9F-A232-849B16CD7F25}" destId="{2AA36361-42AA-4251-96C1-065EC3DF7F7C}" srcOrd="0" destOrd="0" presId="urn:microsoft.com/office/officeart/2008/layout/VerticalCurvedList"/>
    <dgm:cxn modelId="{5982CC41-44C4-43A0-AC06-66E0661CD494}" type="presParOf" srcId="{2AA36361-42AA-4251-96C1-065EC3DF7F7C}" destId="{B479F8D6-D0E1-4AE4-8BAE-C2B9AFF492F8}" srcOrd="0" destOrd="0" presId="urn:microsoft.com/office/officeart/2008/layout/VerticalCurvedList"/>
    <dgm:cxn modelId="{68424C04-F90D-47B5-945C-43C3D467AE68}" type="presParOf" srcId="{B479F8D6-D0E1-4AE4-8BAE-C2B9AFF492F8}" destId="{1AE76222-A11F-469F-8EBA-2875CB4B980D}" srcOrd="0" destOrd="0" presId="urn:microsoft.com/office/officeart/2008/layout/VerticalCurvedList"/>
    <dgm:cxn modelId="{912875B7-C291-4206-83D9-858B9E5358DB}" type="presParOf" srcId="{B479F8D6-D0E1-4AE4-8BAE-C2B9AFF492F8}" destId="{EBB41F39-DA89-46DB-8245-C984C8FFE5C0}" srcOrd="1" destOrd="0" presId="urn:microsoft.com/office/officeart/2008/layout/VerticalCurvedList"/>
    <dgm:cxn modelId="{C2F9B2E8-52D0-422B-B68A-C9CE3318E90A}" type="presParOf" srcId="{B479F8D6-D0E1-4AE4-8BAE-C2B9AFF492F8}" destId="{E207F165-1276-47E1-A2B1-8882FC52800D}" srcOrd="2" destOrd="0" presId="urn:microsoft.com/office/officeart/2008/layout/VerticalCurvedList"/>
    <dgm:cxn modelId="{479BD77F-3CCB-41AC-B7E2-3BE008AAF3EC}" type="presParOf" srcId="{B479F8D6-D0E1-4AE4-8BAE-C2B9AFF492F8}" destId="{735F9CB9-3F6D-4F5E-81E1-2A6ABBC5E62F}" srcOrd="3" destOrd="0" presId="urn:microsoft.com/office/officeart/2008/layout/VerticalCurvedList"/>
    <dgm:cxn modelId="{BFDBE3A1-C8AF-4110-A004-D9F9F58D2360}" type="presParOf" srcId="{2AA36361-42AA-4251-96C1-065EC3DF7F7C}" destId="{1DB42696-F7E7-4381-A4EF-8ADE98952AE7}" srcOrd="1" destOrd="0" presId="urn:microsoft.com/office/officeart/2008/layout/VerticalCurvedList"/>
    <dgm:cxn modelId="{EB8A3000-C4BD-4E36-AEDA-3CE408977BCF}" type="presParOf" srcId="{2AA36361-42AA-4251-96C1-065EC3DF7F7C}" destId="{73E0998B-6465-40A1-80F1-FD42CE65CDAC}" srcOrd="2" destOrd="0" presId="urn:microsoft.com/office/officeart/2008/layout/VerticalCurvedList"/>
    <dgm:cxn modelId="{EA169E75-AB99-41FE-8340-55B5A13BDC44}" type="presParOf" srcId="{73E0998B-6465-40A1-80F1-FD42CE65CDAC}" destId="{DADA6EC6-535B-4460-95E3-A239F593A4D2}" srcOrd="0" destOrd="0" presId="urn:microsoft.com/office/officeart/2008/layout/VerticalCurvedList"/>
    <dgm:cxn modelId="{9AC7844B-FBD3-4827-BB56-C31FF34C8BF1}" type="presParOf" srcId="{2AA36361-42AA-4251-96C1-065EC3DF7F7C}" destId="{1B01B3DA-164E-48C9-9026-50991885E328}" srcOrd="3" destOrd="0" presId="urn:microsoft.com/office/officeart/2008/layout/VerticalCurvedList"/>
    <dgm:cxn modelId="{1331DB55-ECCC-4CB3-AB11-C7016776C717}" type="presParOf" srcId="{2AA36361-42AA-4251-96C1-065EC3DF7F7C}" destId="{935A8FD5-319D-44CB-A4D2-A57FFC2F02D4}" srcOrd="4" destOrd="0" presId="urn:microsoft.com/office/officeart/2008/layout/VerticalCurvedList"/>
    <dgm:cxn modelId="{FDE9F153-FD85-4563-80DD-0F123EE9B3D9}" type="presParOf" srcId="{935A8FD5-319D-44CB-A4D2-A57FFC2F02D4}" destId="{44D4239F-E5F0-428A-8056-72A79F1E1422}" srcOrd="0" destOrd="0" presId="urn:microsoft.com/office/officeart/2008/layout/VerticalCurvedList"/>
    <dgm:cxn modelId="{7FD66DC2-0C03-4D09-88F2-5FD9AFAA06BA}" type="presParOf" srcId="{2AA36361-42AA-4251-96C1-065EC3DF7F7C}" destId="{9F002B2E-D1D6-4A29-8E5D-1B7F75E36FF5}" srcOrd="5" destOrd="0" presId="urn:microsoft.com/office/officeart/2008/layout/VerticalCurvedList"/>
    <dgm:cxn modelId="{8F1BDF24-59F5-41F5-B426-F2A814EEC98E}" type="presParOf" srcId="{2AA36361-42AA-4251-96C1-065EC3DF7F7C}" destId="{1F06E069-3F3A-487E-BEC6-CC896D0D69F8}" srcOrd="6" destOrd="0" presId="urn:microsoft.com/office/officeart/2008/layout/VerticalCurvedList"/>
    <dgm:cxn modelId="{89DF7311-3676-46C4-B6AB-222EF306F3AA}" type="presParOf" srcId="{1F06E069-3F3A-487E-BEC6-CC896D0D69F8}" destId="{12713C69-2E31-435A-97BE-1336DEED2E61}" srcOrd="0" destOrd="0" presId="urn:microsoft.com/office/officeart/2008/layout/VerticalCurvedList"/>
    <dgm:cxn modelId="{E617342B-8D10-4E2F-9106-51A7F71D8C57}" type="presParOf" srcId="{2AA36361-42AA-4251-96C1-065EC3DF7F7C}" destId="{DF182426-0AC6-4B59-AC0C-216DA8699D7F}" srcOrd="7" destOrd="0" presId="urn:microsoft.com/office/officeart/2008/layout/VerticalCurvedList"/>
    <dgm:cxn modelId="{DC5569F5-19E9-46F1-A82F-6E7E6300C97C}" type="presParOf" srcId="{2AA36361-42AA-4251-96C1-065EC3DF7F7C}" destId="{FCF3F008-8BA2-4A53-B333-E79318EC3C02}" srcOrd="8" destOrd="0" presId="urn:microsoft.com/office/officeart/2008/layout/VerticalCurvedList"/>
    <dgm:cxn modelId="{796BA500-37FB-4EB2-8900-0CB33ADF0F7E}" type="presParOf" srcId="{FCF3F008-8BA2-4A53-B333-E79318EC3C02}" destId="{17DA5E4C-3CD4-4049-9E5F-20A0F0FC62EE}" srcOrd="0" destOrd="0" presId="urn:microsoft.com/office/officeart/2008/layout/VerticalCurvedList"/>
    <dgm:cxn modelId="{4FE5E415-C9A2-4F2C-B455-3B9729C75308}" type="presParOf" srcId="{2AA36361-42AA-4251-96C1-065EC3DF7F7C}" destId="{44519FB6-DF24-45CA-86AD-E8F7B200CA99}" srcOrd="9" destOrd="0" presId="urn:microsoft.com/office/officeart/2008/layout/VerticalCurvedList"/>
    <dgm:cxn modelId="{8345F437-23BD-40C7-802C-B9431345175B}" type="presParOf" srcId="{2AA36361-42AA-4251-96C1-065EC3DF7F7C}" destId="{3BEA9370-FCF5-4D49-A0BA-EBF4CC07F6D9}" srcOrd="10" destOrd="0" presId="urn:microsoft.com/office/officeart/2008/layout/VerticalCurvedList"/>
    <dgm:cxn modelId="{A29CCB6B-83A5-4FE8-A1E2-E2A7FCBB010F}" type="presParOf" srcId="{3BEA9370-FCF5-4D49-A0BA-EBF4CC07F6D9}" destId="{84F1D5BF-501E-45B7-B0FD-93F9FE44C98B}"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6A28C9C-8B4A-4E95-9F0D-B2764F6C77E7}" type="doc">
      <dgm:prSet loTypeId="urn:microsoft.com/office/officeart/2008/layout/VerticalCurvedList" loCatId="list" qsTypeId="urn:microsoft.com/office/officeart/2005/8/quickstyle/3d1" qsCatId="3D" csTypeId="urn:microsoft.com/office/officeart/2005/8/colors/colorful1" csCatId="colorful" phldr="1"/>
      <dgm:spPr/>
    </dgm:pt>
    <dgm:pt modelId="{86822BCF-2287-4C62-9310-F2832889E613}">
      <dgm:prSet phldrT="[Texto]"/>
      <dgm:spPr>
        <a:solidFill>
          <a:schemeClr val="accent4">
            <a:lumMod val="60000"/>
            <a:lumOff val="40000"/>
          </a:schemeClr>
        </a:solidFill>
      </dgm:spPr>
      <dgm:t>
        <a:bodyPr/>
        <a:lstStyle/>
        <a:p>
          <a:r>
            <a:rPr lang="es-ES" dirty="0">
              <a:solidFill>
                <a:schemeClr val="tx1"/>
              </a:solidFill>
            </a:rPr>
            <a:t>Presentación resultados.</a:t>
          </a:r>
        </a:p>
      </dgm:t>
    </dgm:pt>
    <dgm:pt modelId="{C92FD631-3836-485F-8444-7984D1F7329E}" type="parTrans" cxnId="{4D661676-7DC9-460D-8E09-EA371A97E4BD}">
      <dgm:prSet/>
      <dgm:spPr/>
      <dgm:t>
        <a:bodyPr/>
        <a:lstStyle/>
        <a:p>
          <a:endParaRPr lang="es-ES">
            <a:solidFill>
              <a:srgbClr val="002060"/>
            </a:solidFill>
          </a:endParaRPr>
        </a:p>
      </dgm:t>
    </dgm:pt>
    <dgm:pt modelId="{A0EA47E8-6072-40B7-B8EE-1D07B246E335}" type="sibTrans" cxnId="{4D661676-7DC9-460D-8E09-EA371A97E4BD}">
      <dgm:prSet/>
      <dgm:spPr/>
      <dgm:t>
        <a:bodyPr/>
        <a:lstStyle/>
        <a:p>
          <a:endParaRPr lang="es-ES">
            <a:solidFill>
              <a:srgbClr val="002060"/>
            </a:solidFill>
          </a:endParaRPr>
        </a:p>
      </dgm:t>
    </dgm:pt>
    <dgm:pt modelId="{2D516AA2-48FE-451E-848F-75F19BBB72D4}">
      <dgm:prSet phldrT="[Texto]"/>
      <dgm:spPr>
        <a:solidFill>
          <a:srgbClr val="05BBBF"/>
        </a:solidFill>
      </dgm:spPr>
      <dgm:t>
        <a:bodyPr/>
        <a:lstStyle/>
        <a:p>
          <a:r>
            <a:rPr lang="es-ES" dirty="0">
              <a:solidFill>
                <a:schemeClr val="tx1"/>
              </a:solidFill>
            </a:rPr>
            <a:t>Resultados del diseño estadístico </a:t>
          </a:r>
        </a:p>
      </dgm:t>
    </dgm:pt>
    <dgm:pt modelId="{CBF4B615-C489-4D4D-A3BC-4955E50B48A7}" type="sibTrans" cxnId="{0E6D5DF1-7CFB-4378-BB28-9F196DFE28EC}">
      <dgm:prSet/>
      <dgm:spPr/>
      <dgm:t>
        <a:bodyPr/>
        <a:lstStyle/>
        <a:p>
          <a:endParaRPr lang="es-ES">
            <a:solidFill>
              <a:srgbClr val="002060"/>
            </a:solidFill>
          </a:endParaRPr>
        </a:p>
      </dgm:t>
    </dgm:pt>
    <dgm:pt modelId="{E551266C-BC20-4B1F-B629-4079920D316E}" type="parTrans" cxnId="{0E6D5DF1-7CFB-4378-BB28-9F196DFE28EC}">
      <dgm:prSet/>
      <dgm:spPr/>
      <dgm:t>
        <a:bodyPr/>
        <a:lstStyle/>
        <a:p>
          <a:endParaRPr lang="es-ES">
            <a:solidFill>
              <a:srgbClr val="002060"/>
            </a:solidFill>
          </a:endParaRPr>
        </a:p>
      </dgm:t>
    </dgm:pt>
    <dgm:pt modelId="{300F195B-D7F5-4CB1-ADE3-15BFAECBEB9E}">
      <dgm:prSet phldrT="[Texto]"/>
      <dgm:spPr>
        <a:solidFill>
          <a:srgbClr val="FFFF00"/>
        </a:solidFill>
      </dgm:spPr>
      <dgm:t>
        <a:bodyPr/>
        <a:lstStyle/>
        <a:p>
          <a:r>
            <a:rPr lang="es-ES" dirty="0">
              <a:solidFill>
                <a:schemeClr val="tx1"/>
              </a:solidFill>
            </a:rPr>
            <a:t>De la variable dependiente</a:t>
          </a:r>
        </a:p>
      </dgm:t>
    </dgm:pt>
    <dgm:pt modelId="{59A80D7F-96FC-4716-8E52-D978F617B82E}" type="sibTrans" cxnId="{519D3FF4-1BCA-4C8F-A77E-E486F63714F2}">
      <dgm:prSet/>
      <dgm:spPr/>
      <dgm:t>
        <a:bodyPr/>
        <a:lstStyle/>
        <a:p>
          <a:endParaRPr lang="es-ES">
            <a:solidFill>
              <a:srgbClr val="002060"/>
            </a:solidFill>
          </a:endParaRPr>
        </a:p>
      </dgm:t>
    </dgm:pt>
    <dgm:pt modelId="{A3896470-6C68-499A-814D-69D8EEA3D782}" type="parTrans" cxnId="{519D3FF4-1BCA-4C8F-A77E-E486F63714F2}">
      <dgm:prSet/>
      <dgm:spPr/>
      <dgm:t>
        <a:bodyPr/>
        <a:lstStyle/>
        <a:p>
          <a:endParaRPr lang="es-ES">
            <a:solidFill>
              <a:srgbClr val="002060"/>
            </a:solidFill>
          </a:endParaRPr>
        </a:p>
      </dgm:t>
    </dgm:pt>
    <dgm:pt modelId="{25099A89-0306-4FE3-B6E4-5859680D2426}">
      <dgm:prSet phldrT="[Texto]"/>
      <dgm:spPr>
        <a:solidFill>
          <a:srgbClr val="00B0F0"/>
        </a:solidFill>
      </dgm:spPr>
      <dgm:t>
        <a:bodyPr/>
        <a:lstStyle/>
        <a:p>
          <a:r>
            <a:rPr lang="es-ES" dirty="0">
              <a:solidFill>
                <a:schemeClr val="tx1"/>
              </a:solidFill>
            </a:rPr>
            <a:t>De la variable independiente.</a:t>
          </a:r>
        </a:p>
      </dgm:t>
    </dgm:pt>
    <dgm:pt modelId="{14D2DE53-14FB-4AD7-B000-2A440BA955B9}" type="parTrans" cxnId="{A1010E4C-2823-451A-845E-25193589D6EF}">
      <dgm:prSet/>
      <dgm:spPr/>
      <dgm:t>
        <a:bodyPr/>
        <a:lstStyle/>
        <a:p>
          <a:endParaRPr lang="es-ES"/>
        </a:p>
      </dgm:t>
    </dgm:pt>
    <dgm:pt modelId="{FAEFE853-1605-43BC-ACEB-E195B7D91F04}" type="sibTrans" cxnId="{A1010E4C-2823-451A-845E-25193589D6EF}">
      <dgm:prSet/>
      <dgm:spPr/>
      <dgm:t>
        <a:bodyPr/>
        <a:lstStyle/>
        <a:p>
          <a:endParaRPr lang="es-ES"/>
        </a:p>
      </dgm:t>
    </dgm:pt>
    <dgm:pt modelId="{FF2FD91D-67A3-4F9F-A232-849B16CD7F25}" type="pres">
      <dgm:prSet presAssocID="{26A28C9C-8B4A-4E95-9F0D-B2764F6C77E7}" presName="Name0" presStyleCnt="0">
        <dgm:presLayoutVars>
          <dgm:chMax val="7"/>
          <dgm:chPref val="7"/>
          <dgm:dir/>
        </dgm:presLayoutVars>
      </dgm:prSet>
      <dgm:spPr/>
    </dgm:pt>
    <dgm:pt modelId="{2AA36361-42AA-4251-96C1-065EC3DF7F7C}" type="pres">
      <dgm:prSet presAssocID="{26A28C9C-8B4A-4E95-9F0D-B2764F6C77E7}" presName="Name1" presStyleCnt="0"/>
      <dgm:spPr/>
    </dgm:pt>
    <dgm:pt modelId="{B479F8D6-D0E1-4AE4-8BAE-C2B9AFF492F8}" type="pres">
      <dgm:prSet presAssocID="{26A28C9C-8B4A-4E95-9F0D-B2764F6C77E7}" presName="cycle" presStyleCnt="0"/>
      <dgm:spPr/>
    </dgm:pt>
    <dgm:pt modelId="{1AE76222-A11F-469F-8EBA-2875CB4B980D}" type="pres">
      <dgm:prSet presAssocID="{26A28C9C-8B4A-4E95-9F0D-B2764F6C77E7}" presName="srcNode" presStyleLbl="node1" presStyleIdx="0" presStyleCnt="4"/>
      <dgm:spPr/>
    </dgm:pt>
    <dgm:pt modelId="{EBB41F39-DA89-46DB-8245-C984C8FFE5C0}" type="pres">
      <dgm:prSet presAssocID="{26A28C9C-8B4A-4E95-9F0D-B2764F6C77E7}" presName="conn" presStyleLbl="parChTrans1D2" presStyleIdx="0" presStyleCnt="1"/>
      <dgm:spPr/>
      <dgm:t>
        <a:bodyPr/>
        <a:lstStyle/>
        <a:p>
          <a:endParaRPr lang="es-PE"/>
        </a:p>
      </dgm:t>
    </dgm:pt>
    <dgm:pt modelId="{E207F165-1276-47E1-A2B1-8882FC52800D}" type="pres">
      <dgm:prSet presAssocID="{26A28C9C-8B4A-4E95-9F0D-B2764F6C77E7}" presName="extraNode" presStyleLbl="node1" presStyleIdx="0" presStyleCnt="4"/>
      <dgm:spPr/>
    </dgm:pt>
    <dgm:pt modelId="{735F9CB9-3F6D-4F5E-81E1-2A6ABBC5E62F}" type="pres">
      <dgm:prSet presAssocID="{26A28C9C-8B4A-4E95-9F0D-B2764F6C77E7}" presName="dstNode" presStyleLbl="node1" presStyleIdx="0" presStyleCnt="4"/>
      <dgm:spPr/>
    </dgm:pt>
    <dgm:pt modelId="{1DB42696-F7E7-4381-A4EF-8ADE98952AE7}" type="pres">
      <dgm:prSet presAssocID="{86822BCF-2287-4C62-9310-F2832889E613}" presName="text_1" presStyleLbl="node1" presStyleIdx="0" presStyleCnt="4">
        <dgm:presLayoutVars>
          <dgm:bulletEnabled val="1"/>
        </dgm:presLayoutVars>
      </dgm:prSet>
      <dgm:spPr/>
      <dgm:t>
        <a:bodyPr/>
        <a:lstStyle/>
        <a:p>
          <a:endParaRPr lang="es-PE"/>
        </a:p>
      </dgm:t>
    </dgm:pt>
    <dgm:pt modelId="{73E0998B-6465-40A1-80F1-FD42CE65CDAC}" type="pres">
      <dgm:prSet presAssocID="{86822BCF-2287-4C62-9310-F2832889E613}" presName="accent_1" presStyleCnt="0"/>
      <dgm:spPr/>
    </dgm:pt>
    <dgm:pt modelId="{DADA6EC6-535B-4460-95E3-A239F593A4D2}" type="pres">
      <dgm:prSet presAssocID="{86822BCF-2287-4C62-9310-F2832889E613}" presName="accentRepeatNode" presStyleLbl="solidFgAcc1" presStyleIdx="0" presStyleCnt="4"/>
      <dgm:spPr>
        <a:solidFill>
          <a:schemeClr val="accent4">
            <a:lumMod val="20000"/>
            <a:lumOff val="80000"/>
          </a:schemeClr>
        </a:solidFill>
        <a:ln>
          <a:solidFill>
            <a:schemeClr val="tx1"/>
          </a:solidFill>
        </a:ln>
      </dgm:spPr>
    </dgm:pt>
    <dgm:pt modelId="{1B01B3DA-164E-48C9-9026-50991885E328}" type="pres">
      <dgm:prSet presAssocID="{25099A89-0306-4FE3-B6E4-5859680D2426}" presName="text_2" presStyleLbl="node1" presStyleIdx="1" presStyleCnt="4">
        <dgm:presLayoutVars>
          <dgm:bulletEnabled val="1"/>
        </dgm:presLayoutVars>
      </dgm:prSet>
      <dgm:spPr/>
      <dgm:t>
        <a:bodyPr/>
        <a:lstStyle/>
        <a:p>
          <a:endParaRPr lang="es-PE"/>
        </a:p>
      </dgm:t>
    </dgm:pt>
    <dgm:pt modelId="{935A8FD5-319D-44CB-A4D2-A57FFC2F02D4}" type="pres">
      <dgm:prSet presAssocID="{25099A89-0306-4FE3-B6E4-5859680D2426}" presName="accent_2" presStyleCnt="0"/>
      <dgm:spPr/>
    </dgm:pt>
    <dgm:pt modelId="{44D4239F-E5F0-428A-8056-72A79F1E1422}" type="pres">
      <dgm:prSet presAssocID="{25099A89-0306-4FE3-B6E4-5859680D2426}" presName="accentRepeatNode" presStyleLbl="solidFgAcc1" presStyleIdx="1" presStyleCnt="4"/>
      <dgm:spPr>
        <a:solidFill>
          <a:srgbClr val="00B0F0"/>
        </a:solidFill>
        <a:ln>
          <a:solidFill>
            <a:schemeClr val="tx1"/>
          </a:solidFill>
        </a:ln>
      </dgm:spPr>
    </dgm:pt>
    <dgm:pt modelId="{9F002B2E-D1D6-4A29-8E5D-1B7F75E36FF5}" type="pres">
      <dgm:prSet presAssocID="{300F195B-D7F5-4CB1-ADE3-15BFAECBEB9E}" presName="text_3" presStyleLbl="node1" presStyleIdx="2" presStyleCnt="4">
        <dgm:presLayoutVars>
          <dgm:bulletEnabled val="1"/>
        </dgm:presLayoutVars>
      </dgm:prSet>
      <dgm:spPr/>
      <dgm:t>
        <a:bodyPr/>
        <a:lstStyle/>
        <a:p>
          <a:endParaRPr lang="es-PE"/>
        </a:p>
      </dgm:t>
    </dgm:pt>
    <dgm:pt modelId="{1F06E069-3F3A-487E-BEC6-CC896D0D69F8}" type="pres">
      <dgm:prSet presAssocID="{300F195B-D7F5-4CB1-ADE3-15BFAECBEB9E}" presName="accent_3" presStyleCnt="0"/>
      <dgm:spPr/>
    </dgm:pt>
    <dgm:pt modelId="{12713C69-2E31-435A-97BE-1336DEED2E61}" type="pres">
      <dgm:prSet presAssocID="{300F195B-D7F5-4CB1-ADE3-15BFAECBEB9E}" presName="accentRepeatNode" presStyleLbl="solidFgAcc1" presStyleIdx="2" presStyleCnt="4" custLinFactNeighborX="-4168" custLinFactNeighborY="-1542"/>
      <dgm:spPr>
        <a:solidFill>
          <a:schemeClr val="accent4">
            <a:lumMod val="60000"/>
            <a:lumOff val="40000"/>
          </a:schemeClr>
        </a:solidFill>
        <a:ln>
          <a:solidFill>
            <a:schemeClr val="tx1"/>
          </a:solidFill>
        </a:ln>
      </dgm:spPr>
    </dgm:pt>
    <dgm:pt modelId="{DF182426-0AC6-4B59-AC0C-216DA8699D7F}" type="pres">
      <dgm:prSet presAssocID="{2D516AA2-48FE-451E-848F-75F19BBB72D4}" presName="text_4" presStyleLbl="node1" presStyleIdx="3" presStyleCnt="4">
        <dgm:presLayoutVars>
          <dgm:bulletEnabled val="1"/>
        </dgm:presLayoutVars>
      </dgm:prSet>
      <dgm:spPr/>
      <dgm:t>
        <a:bodyPr/>
        <a:lstStyle/>
        <a:p>
          <a:endParaRPr lang="es-PE"/>
        </a:p>
      </dgm:t>
    </dgm:pt>
    <dgm:pt modelId="{FCF3F008-8BA2-4A53-B333-E79318EC3C02}" type="pres">
      <dgm:prSet presAssocID="{2D516AA2-48FE-451E-848F-75F19BBB72D4}" presName="accent_4" presStyleCnt="0"/>
      <dgm:spPr/>
    </dgm:pt>
    <dgm:pt modelId="{17DA5E4C-3CD4-4049-9E5F-20A0F0FC62EE}" type="pres">
      <dgm:prSet presAssocID="{2D516AA2-48FE-451E-848F-75F19BBB72D4}" presName="accentRepeatNode" presStyleLbl="solidFgAcc1" presStyleIdx="3" presStyleCnt="4"/>
      <dgm:spPr>
        <a:solidFill>
          <a:schemeClr val="accent5">
            <a:lumMod val="40000"/>
            <a:lumOff val="60000"/>
          </a:schemeClr>
        </a:solidFill>
        <a:ln>
          <a:solidFill>
            <a:schemeClr val="tx1"/>
          </a:solidFill>
        </a:ln>
      </dgm:spPr>
    </dgm:pt>
  </dgm:ptLst>
  <dgm:cxnLst>
    <dgm:cxn modelId="{D913C24E-0219-406D-8B3B-6DA095946DA0}" type="presOf" srcId="{86822BCF-2287-4C62-9310-F2832889E613}" destId="{1DB42696-F7E7-4381-A4EF-8ADE98952AE7}" srcOrd="0" destOrd="0" presId="urn:microsoft.com/office/officeart/2008/layout/VerticalCurvedList"/>
    <dgm:cxn modelId="{E0A7E1D0-14A3-4D5F-9B42-E82DA1EFC967}" type="presOf" srcId="{A0EA47E8-6072-40B7-B8EE-1D07B246E335}" destId="{EBB41F39-DA89-46DB-8245-C984C8FFE5C0}" srcOrd="0" destOrd="0" presId="urn:microsoft.com/office/officeart/2008/layout/VerticalCurvedList"/>
    <dgm:cxn modelId="{A1010E4C-2823-451A-845E-25193589D6EF}" srcId="{26A28C9C-8B4A-4E95-9F0D-B2764F6C77E7}" destId="{25099A89-0306-4FE3-B6E4-5859680D2426}" srcOrd="1" destOrd="0" parTransId="{14D2DE53-14FB-4AD7-B000-2A440BA955B9}" sibTransId="{FAEFE853-1605-43BC-ACEB-E195B7D91F04}"/>
    <dgm:cxn modelId="{519D3FF4-1BCA-4C8F-A77E-E486F63714F2}" srcId="{26A28C9C-8B4A-4E95-9F0D-B2764F6C77E7}" destId="{300F195B-D7F5-4CB1-ADE3-15BFAECBEB9E}" srcOrd="2" destOrd="0" parTransId="{A3896470-6C68-499A-814D-69D8EEA3D782}" sibTransId="{59A80D7F-96FC-4716-8E52-D978F617B82E}"/>
    <dgm:cxn modelId="{2ECE1EE0-3D44-4D26-97D9-A869F765D814}" type="presOf" srcId="{25099A89-0306-4FE3-B6E4-5859680D2426}" destId="{1B01B3DA-164E-48C9-9026-50991885E328}" srcOrd="0" destOrd="0" presId="urn:microsoft.com/office/officeart/2008/layout/VerticalCurvedList"/>
    <dgm:cxn modelId="{0EF630EF-A629-47F4-9B78-A4B787F2A0EC}" type="presOf" srcId="{26A28C9C-8B4A-4E95-9F0D-B2764F6C77E7}" destId="{FF2FD91D-67A3-4F9F-A232-849B16CD7F25}" srcOrd="0" destOrd="0" presId="urn:microsoft.com/office/officeart/2008/layout/VerticalCurvedList"/>
    <dgm:cxn modelId="{61B8DA75-F931-4638-8ABC-DBC2D75244B6}" type="presOf" srcId="{2D516AA2-48FE-451E-848F-75F19BBB72D4}" destId="{DF182426-0AC6-4B59-AC0C-216DA8699D7F}" srcOrd="0" destOrd="0" presId="urn:microsoft.com/office/officeart/2008/layout/VerticalCurvedList"/>
    <dgm:cxn modelId="{0E6D5DF1-7CFB-4378-BB28-9F196DFE28EC}" srcId="{26A28C9C-8B4A-4E95-9F0D-B2764F6C77E7}" destId="{2D516AA2-48FE-451E-848F-75F19BBB72D4}" srcOrd="3" destOrd="0" parTransId="{E551266C-BC20-4B1F-B629-4079920D316E}" sibTransId="{CBF4B615-C489-4D4D-A3BC-4955E50B48A7}"/>
    <dgm:cxn modelId="{4D661676-7DC9-460D-8E09-EA371A97E4BD}" srcId="{26A28C9C-8B4A-4E95-9F0D-B2764F6C77E7}" destId="{86822BCF-2287-4C62-9310-F2832889E613}" srcOrd="0" destOrd="0" parTransId="{C92FD631-3836-485F-8444-7984D1F7329E}" sibTransId="{A0EA47E8-6072-40B7-B8EE-1D07B246E335}"/>
    <dgm:cxn modelId="{E12AC37E-2F90-41FE-9A5B-EC153A7BC71B}" type="presOf" srcId="{300F195B-D7F5-4CB1-ADE3-15BFAECBEB9E}" destId="{9F002B2E-D1D6-4A29-8E5D-1B7F75E36FF5}" srcOrd="0" destOrd="0" presId="urn:microsoft.com/office/officeart/2008/layout/VerticalCurvedList"/>
    <dgm:cxn modelId="{D4FF818C-B162-400D-8F01-2B823E1637DC}" type="presParOf" srcId="{FF2FD91D-67A3-4F9F-A232-849B16CD7F25}" destId="{2AA36361-42AA-4251-96C1-065EC3DF7F7C}" srcOrd="0" destOrd="0" presId="urn:microsoft.com/office/officeart/2008/layout/VerticalCurvedList"/>
    <dgm:cxn modelId="{5982CC41-44C4-43A0-AC06-66E0661CD494}" type="presParOf" srcId="{2AA36361-42AA-4251-96C1-065EC3DF7F7C}" destId="{B479F8D6-D0E1-4AE4-8BAE-C2B9AFF492F8}" srcOrd="0" destOrd="0" presId="urn:microsoft.com/office/officeart/2008/layout/VerticalCurvedList"/>
    <dgm:cxn modelId="{68424C04-F90D-47B5-945C-43C3D467AE68}" type="presParOf" srcId="{B479F8D6-D0E1-4AE4-8BAE-C2B9AFF492F8}" destId="{1AE76222-A11F-469F-8EBA-2875CB4B980D}" srcOrd="0" destOrd="0" presId="urn:microsoft.com/office/officeart/2008/layout/VerticalCurvedList"/>
    <dgm:cxn modelId="{912875B7-C291-4206-83D9-858B9E5358DB}" type="presParOf" srcId="{B479F8D6-D0E1-4AE4-8BAE-C2B9AFF492F8}" destId="{EBB41F39-DA89-46DB-8245-C984C8FFE5C0}" srcOrd="1" destOrd="0" presId="urn:microsoft.com/office/officeart/2008/layout/VerticalCurvedList"/>
    <dgm:cxn modelId="{C2F9B2E8-52D0-422B-B68A-C9CE3318E90A}" type="presParOf" srcId="{B479F8D6-D0E1-4AE4-8BAE-C2B9AFF492F8}" destId="{E207F165-1276-47E1-A2B1-8882FC52800D}" srcOrd="2" destOrd="0" presId="urn:microsoft.com/office/officeart/2008/layout/VerticalCurvedList"/>
    <dgm:cxn modelId="{479BD77F-3CCB-41AC-B7E2-3BE008AAF3EC}" type="presParOf" srcId="{B479F8D6-D0E1-4AE4-8BAE-C2B9AFF492F8}" destId="{735F9CB9-3F6D-4F5E-81E1-2A6ABBC5E62F}" srcOrd="3" destOrd="0" presId="urn:microsoft.com/office/officeart/2008/layout/VerticalCurvedList"/>
    <dgm:cxn modelId="{BFDBE3A1-C8AF-4110-A004-D9F9F58D2360}" type="presParOf" srcId="{2AA36361-42AA-4251-96C1-065EC3DF7F7C}" destId="{1DB42696-F7E7-4381-A4EF-8ADE98952AE7}" srcOrd="1" destOrd="0" presId="urn:microsoft.com/office/officeart/2008/layout/VerticalCurvedList"/>
    <dgm:cxn modelId="{EB8A3000-C4BD-4E36-AEDA-3CE408977BCF}" type="presParOf" srcId="{2AA36361-42AA-4251-96C1-065EC3DF7F7C}" destId="{73E0998B-6465-40A1-80F1-FD42CE65CDAC}" srcOrd="2" destOrd="0" presId="urn:microsoft.com/office/officeart/2008/layout/VerticalCurvedList"/>
    <dgm:cxn modelId="{EA169E75-AB99-41FE-8340-55B5A13BDC44}" type="presParOf" srcId="{73E0998B-6465-40A1-80F1-FD42CE65CDAC}" destId="{DADA6EC6-535B-4460-95E3-A239F593A4D2}" srcOrd="0" destOrd="0" presId="urn:microsoft.com/office/officeart/2008/layout/VerticalCurvedList"/>
    <dgm:cxn modelId="{9AC7844B-FBD3-4827-BB56-C31FF34C8BF1}" type="presParOf" srcId="{2AA36361-42AA-4251-96C1-065EC3DF7F7C}" destId="{1B01B3DA-164E-48C9-9026-50991885E328}" srcOrd="3" destOrd="0" presId="urn:microsoft.com/office/officeart/2008/layout/VerticalCurvedList"/>
    <dgm:cxn modelId="{1331DB55-ECCC-4CB3-AB11-C7016776C717}" type="presParOf" srcId="{2AA36361-42AA-4251-96C1-065EC3DF7F7C}" destId="{935A8FD5-319D-44CB-A4D2-A57FFC2F02D4}" srcOrd="4" destOrd="0" presId="urn:microsoft.com/office/officeart/2008/layout/VerticalCurvedList"/>
    <dgm:cxn modelId="{FDE9F153-FD85-4563-80DD-0F123EE9B3D9}" type="presParOf" srcId="{935A8FD5-319D-44CB-A4D2-A57FFC2F02D4}" destId="{44D4239F-E5F0-428A-8056-72A79F1E1422}" srcOrd="0" destOrd="0" presId="urn:microsoft.com/office/officeart/2008/layout/VerticalCurvedList"/>
    <dgm:cxn modelId="{7FD66DC2-0C03-4D09-88F2-5FD9AFAA06BA}" type="presParOf" srcId="{2AA36361-42AA-4251-96C1-065EC3DF7F7C}" destId="{9F002B2E-D1D6-4A29-8E5D-1B7F75E36FF5}" srcOrd="5" destOrd="0" presId="urn:microsoft.com/office/officeart/2008/layout/VerticalCurvedList"/>
    <dgm:cxn modelId="{8F1BDF24-59F5-41F5-B426-F2A814EEC98E}" type="presParOf" srcId="{2AA36361-42AA-4251-96C1-065EC3DF7F7C}" destId="{1F06E069-3F3A-487E-BEC6-CC896D0D69F8}" srcOrd="6" destOrd="0" presId="urn:microsoft.com/office/officeart/2008/layout/VerticalCurvedList"/>
    <dgm:cxn modelId="{89DF7311-3676-46C4-B6AB-222EF306F3AA}" type="presParOf" srcId="{1F06E069-3F3A-487E-BEC6-CC896D0D69F8}" destId="{12713C69-2E31-435A-97BE-1336DEED2E61}" srcOrd="0" destOrd="0" presId="urn:microsoft.com/office/officeart/2008/layout/VerticalCurvedList"/>
    <dgm:cxn modelId="{E617342B-8D10-4E2F-9106-51A7F71D8C57}" type="presParOf" srcId="{2AA36361-42AA-4251-96C1-065EC3DF7F7C}" destId="{DF182426-0AC6-4B59-AC0C-216DA8699D7F}" srcOrd="7" destOrd="0" presId="urn:microsoft.com/office/officeart/2008/layout/VerticalCurvedList"/>
    <dgm:cxn modelId="{DC5569F5-19E9-46F1-A82F-6E7E6300C97C}" type="presParOf" srcId="{2AA36361-42AA-4251-96C1-065EC3DF7F7C}" destId="{FCF3F008-8BA2-4A53-B333-E79318EC3C02}" srcOrd="8" destOrd="0" presId="urn:microsoft.com/office/officeart/2008/layout/VerticalCurvedList"/>
    <dgm:cxn modelId="{796BA500-37FB-4EB2-8900-0CB33ADF0F7E}" type="presParOf" srcId="{FCF3F008-8BA2-4A53-B333-E79318EC3C02}" destId="{17DA5E4C-3CD4-4049-9E5F-20A0F0FC62E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B41F39-DA89-46DB-8245-C984C8FFE5C0}">
      <dsp:nvSpPr>
        <dsp:cNvPr id="0" name=""/>
        <dsp:cNvSpPr/>
      </dsp:nvSpPr>
      <dsp:spPr>
        <a:xfrm>
          <a:off x="-5299965" y="-818757"/>
          <a:ext cx="6366338" cy="6366338"/>
        </a:xfrm>
        <a:prstGeom prst="blockArc">
          <a:avLst>
            <a:gd name="adj1" fmla="val 18900000"/>
            <a:gd name="adj2" fmla="val 2700000"/>
            <a:gd name="adj3" fmla="val 339"/>
          </a:avLst>
        </a:pr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DB42696-F7E7-4381-A4EF-8ADE98952AE7}">
      <dsp:nvSpPr>
        <dsp:cNvPr id="0" name=""/>
        <dsp:cNvSpPr/>
      </dsp:nvSpPr>
      <dsp:spPr>
        <a:xfrm>
          <a:off x="452147" y="71230"/>
          <a:ext cx="10065725" cy="825615"/>
        </a:xfrm>
        <a:prstGeom prst="rect">
          <a:avLst/>
        </a:prstGeom>
        <a:solidFill>
          <a:srgbClr val="D60093"/>
        </a:solidFill>
        <a:ln>
          <a:noFill/>
        </a:ln>
        <a:effectLst>
          <a:outerShdw blurRad="57150" dist="38100" dir="5400000" algn="ctr" rotWithShape="0">
            <a:schemeClr val="accent2">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69338" tIns="96520" rIns="96520" bIns="96520" numCol="1" spcCol="1270" anchor="ctr" anchorCtr="0">
          <a:noAutofit/>
        </a:bodyPr>
        <a:lstStyle/>
        <a:p>
          <a:pPr lvl="0" algn="l" defTabSz="1689100">
            <a:lnSpc>
              <a:spcPct val="90000"/>
            </a:lnSpc>
            <a:spcBef>
              <a:spcPct val="0"/>
            </a:spcBef>
            <a:spcAft>
              <a:spcPct val="35000"/>
            </a:spcAft>
          </a:pPr>
          <a:r>
            <a:rPr lang="es-ES" sz="3800" kern="1200" dirty="0">
              <a:solidFill>
                <a:schemeClr val="tx1"/>
              </a:solidFill>
            </a:rPr>
            <a:t>Antecedentes</a:t>
          </a:r>
        </a:p>
      </dsp:txBody>
      <dsp:txXfrm>
        <a:off x="452147" y="71230"/>
        <a:ext cx="10065725" cy="825615"/>
      </dsp:txXfrm>
    </dsp:sp>
    <dsp:sp modelId="{DADA6EC6-535B-4460-95E3-A239F593A4D2}">
      <dsp:nvSpPr>
        <dsp:cNvPr id="0" name=""/>
        <dsp:cNvSpPr/>
      </dsp:nvSpPr>
      <dsp:spPr>
        <a:xfrm>
          <a:off x="0" y="22302"/>
          <a:ext cx="739115" cy="923465"/>
        </a:xfrm>
        <a:prstGeom prst="ellipse">
          <a:avLst/>
        </a:prstGeom>
        <a:solidFill>
          <a:srgbClr val="FFC000"/>
        </a:solidFill>
        <a:ln w="9525" cap="flat" cmpd="sng" algn="ctr">
          <a:solidFill>
            <a:schemeClr val="accent2">
              <a:hueOff val="0"/>
              <a:satOff val="0"/>
              <a:lumOff val="0"/>
              <a:alphaOff val="0"/>
            </a:schemeClr>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BD54E2D3-E7F8-48F6-947A-18EB4C660ED2}">
      <dsp:nvSpPr>
        <dsp:cNvPr id="0" name=""/>
        <dsp:cNvSpPr/>
      </dsp:nvSpPr>
      <dsp:spPr>
        <a:xfrm>
          <a:off x="1317185" y="1027293"/>
          <a:ext cx="9260198" cy="789422"/>
        </a:xfrm>
        <a:prstGeom prst="rect">
          <a:avLst/>
        </a:prstGeom>
        <a:solidFill>
          <a:srgbClr val="FFFF00"/>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69338" tIns="93980" rIns="93980" bIns="93980" numCol="1" spcCol="1270" anchor="ctr" anchorCtr="0">
          <a:noAutofit/>
        </a:bodyPr>
        <a:lstStyle/>
        <a:p>
          <a:pPr lvl="0" algn="l" defTabSz="1644650">
            <a:lnSpc>
              <a:spcPct val="90000"/>
            </a:lnSpc>
            <a:spcBef>
              <a:spcPct val="0"/>
            </a:spcBef>
            <a:spcAft>
              <a:spcPct val="35000"/>
            </a:spcAft>
          </a:pPr>
          <a:r>
            <a:rPr lang="es-ES" sz="3700" kern="1200" dirty="0"/>
            <a:t> </a:t>
          </a:r>
          <a:r>
            <a:rPr lang="es-ES" sz="3700" kern="1200" dirty="0">
              <a:solidFill>
                <a:schemeClr val="bg1"/>
              </a:solidFill>
            </a:rPr>
            <a:t> </a:t>
          </a:r>
          <a:r>
            <a:rPr lang="es-ES" sz="3700" kern="1200" dirty="0" smtClean="0">
              <a:solidFill>
                <a:schemeClr val="tx1"/>
              </a:solidFill>
            </a:rPr>
            <a:t>Bases teóricas</a:t>
          </a:r>
          <a:endParaRPr lang="es-ES" sz="3700" kern="1200" dirty="0">
            <a:solidFill>
              <a:schemeClr val="tx1"/>
            </a:solidFill>
          </a:endParaRPr>
        </a:p>
      </dsp:txBody>
      <dsp:txXfrm>
        <a:off x="1317185" y="1027293"/>
        <a:ext cx="9260198" cy="789422"/>
      </dsp:txXfrm>
    </dsp:sp>
    <dsp:sp modelId="{12713C69-2E31-435A-97BE-1336DEED2E61}">
      <dsp:nvSpPr>
        <dsp:cNvPr id="0" name=""/>
        <dsp:cNvSpPr/>
      </dsp:nvSpPr>
      <dsp:spPr>
        <a:xfrm>
          <a:off x="512271" y="1010991"/>
          <a:ext cx="852894" cy="1059536"/>
        </a:xfrm>
        <a:prstGeom prst="ellipse">
          <a:avLst/>
        </a:prstGeom>
        <a:solidFill>
          <a:schemeClr val="accent2">
            <a:lumMod val="40000"/>
            <a:lumOff val="60000"/>
          </a:schemeClr>
        </a:solidFill>
        <a:ln w="9525" cap="flat" cmpd="sng" algn="ctr">
          <a:solidFill>
            <a:schemeClr val="accent3">
              <a:hueOff val="0"/>
              <a:satOff val="0"/>
              <a:lumOff val="0"/>
              <a:alphaOff val="0"/>
            </a:schemeClr>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6FE953AE-4D34-4633-BAC9-19970F247B79}">
      <dsp:nvSpPr>
        <dsp:cNvPr id="0" name=""/>
        <dsp:cNvSpPr/>
      </dsp:nvSpPr>
      <dsp:spPr>
        <a:xfrm>
          <a:off x="1053484" y="2951440"/>
          <a:ext cx="9511980" cy="746577"/>
        </a:xfrm>
        <a:prstGeom prst="rect">
          <a:avLst/>
        </a:prstGeom>
        <a:solidFill>
          <a:srgbClr val="05BBBF"/>
        </a:solidFill>
        <a:ln>
          <a:noFill/>
        </a:ln>
        <a:effectLst>
          <a:outerShdw blurRad="57150" dist="38100" dir="5400000" algn="ctr" rotWithShape="0">
            <a:schemeClr val="accent4">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69338" tIns="93980" rIns="93980" bIns="93980" numCol="1" spcCol="1270" anchor="ctr" anchorCtr="0">
          <a:noAutofit/>
        </a:bodyPr>
        <a:lstStyle/>
        <a:p>
          <a:pPr lvl="0" algn="l" defTabSz="1644650">
            <a:lnSpc>
              <a:spcPct val="90000"/>
            </a:lnSpc>
            <a:spcBef>
              <a:spcPct val="0"/>
            </a:spcBef>
            <a:spcAft>
              <a:spcPct val="35000"/>
            </a:spcAft>
          </a:pPr>
          <a:r>
            <a:rPr lang="es-ES" sz="3700" kern="1200" dirty="0">
              <a:solidFill>
                <a:schemeClr val="tx1"/>
              </a:solidFill>
            </a:rPr>
            <a:t>Hipótesis y variables</a:t>
          </a:r>
        </a:p>
      </dsp:txBody>
      <dsp:txXfrm>
        <a:off x="1053484" y="2951440"/>
        <a:ext cx="9511980" cy="746577"/>
      </dsp:txXfrm>
    </dsp:sp>
    <dsp:sp modelId="{17DA5E4C-3CD4-4049-9E5F-20A0F0FC62EE}">
      <dsp:nvSpPr>
        <dsp:cNvPr id="0" name=""/>
        <dsp:cNvSpPr/>
      </dsp:nvSpPr>
      <dsp:spPr>
        <a:xfrm>
          <a:off x="546820" y="2964957"/>
          <a:ext cx="739115" cy="739115"/>
        </a:xfrm>
        <a:prstGeom prst="ellipse">
          <a:avLst/>
        </a:prstGeom>
        <a:solidFill>
          <a:srgbClr val="00FF99"/>
        </a:solidFill>
        <a:ln w="9525" cap="flat" cmpd="sng" algn="ctr">
          <a:solidFill>
            <a:schemeClr val="accent4">
              <a:hueOff val="0"/>
              <a:satOff val="0"/>
              <a:lumOff val="0"/>
              <a:alphaOff val="0"/>
            </a:schemeClr>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E9719B76-23BB-4B4F-8027-8673FDF07280}">
      <dsp:nvSpPr>
        <dsp:cNvPr id="0" name=""/>
        <dsp:cNvSpPr/>
      </dsp:nvSpPr>
      <dsp:spPr>
        <a:xfrm>
          <a:off x="935361" y="3898128"/>
          <a:ext cx="9642022" cy="830694"/>
        </a:xfrm>
        <a:prstGeom prst="rect">
          <a:avLst/>
        </a:prstGeom>
        <a:solidFill>
          <a:srgbClr val="FF0066"/>
        </a:solidFill>
        <a:ln>
          <a:noFill/>
        </a:ln>
        <a:effectLst>
          <a:outerShdw blurRad="57150" dist="38100" dir="5400000" algn="ctr" rotWithShape="0">
            <a:schemeClr val="accent5">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69338" tIns="91440" rIns="91440" bIns="91440" numCol="1" spcCol="1270" anchor="ctr" anchorCtr="0">
          <a:noAutofit/>
        </a:bodyPr>
        <a:lstStyle/>
        <a:p>
          <a:pPr lvl="0" algn="l" defTabSz="1600200">
            <a:lnSpc>
              <a:spcPct val="90000"/>
            </a:lnSpc>
            <a:spcBef>
              <a:spcPct val="0"/>
            </a:spcBef>
            <a:spcAft>
              <a:spcPct val="35000"/>
            </a:spcAft>
          </a:pPr>
          <a:r>
            <a:rPr lang="es-ES" sz="3600" kern="1200" dirty="0" err="1">
              <a:solidFill>
                <a:schemeClr val="tx1"/>
              </a:solidFill>
            </a:rPr>
            <a:t>Operacionalización</a:t>
          </a:r>
          <a:r>
            <a:rPr lang="es-ES" sz="3600" kern="1200" dirty="0">
              <a:solidFill>
                <a:schemeClr val="tx1"/>
              </a:solidFill>
            </a:rPr>
            <a:t> de variables. </a:t>
          </a:r>
        </a:p>
      </dsp:txBody>
      <dsp:txXfrm>
        <a:off x="935361" y="3898128"/>
        <a:ext cx="9642022" cy="830694"/>
      </dsp:txXfrm>
    </dsp:sp>
    <dsp:sp modelId="{84F1D5BF-501E-45B7-B0FD-93F9FE44C98B}">
      <dsp:nvSpPr>
        <dsp:cNvPr id="0" name=""/>
        <dsp:cNvSpPr/>
      </dsp:nvSpPr>
      <dsp:spPr>
        <a:xfrm>
          <a:off x="503095" y="3926262"/>
          <a:ext cx="799922" cy="802560"/>
        </a:xfrm>
        <a:prstGeom prst="ellipse">
          <a:avLst/>
        </a:prstGeom>
        <a:solidFill>
          <a:srgbClr val="00FF99"/>
        </a:solidFill>
        <a:ln w="9525" cap="flat" cmpd="sng" algn="ctr">
          <a:solidFill>
            <a:schemeClr val="accent5">
              <a:hueOff val="0"/>
              <a:satOff val="0"/>
              <a:lumOff val="0"/>
              <a:alphaOff val="0"/>
            </a:schemeClr>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FC1484F-90A9-4559-AD87-870645FB9A37}">
      <dsp:nvSpPr>
        <dsp:cNvPr id="0" name=""/>
        <dsp:cNvSpPr/>
      </dsp:nvSpPr>
      <dsp:spPr>
        <a:xfrm>
          <a:off x="1899017" y="1924141"/>
          <a:ext cx="8678366" cy="902015"/>
        </a:xfrm>
        <a:prstGeom prst="rect">
          <a:avLst/>
        </a:prstGeom>
        <a:solidFill>
          <a:srgbClr val="00B050"/>
        </a:solidFill>
        <a:ln>
          <a:noFill/>
        </a:ln>
        <a:effectLst>
          <a:outerShdw blurRad="57150" dist="38100" dir="5400000" algn="ctr" rotWithShape="0">
            <a:schemeClr val="accent6">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69338" tIns="88900" rIns="88900" bIns="88900" numCol="1" spcCol="1270" anchor="ctr" anchorCtr="0">
          <a:noAutofit/>
        </a:bodyPr>
        <a:lstStyle/>
        <a:p>
          <a:pPr lvl="0" algn="l" defTabSz="1555750">
            <a:lnSpc>
              <a:spcPct val="90000"/>
            </a:lnSpc>
            <a:spcBef>
              <a:spcPct val="0"/>
            </a:spcBef>
            <a:spcAft>
              <a:spcPct val="35000"/>
            </a:spcAft>
          </a:pPr>
          <a:r>
            <a:rPr lang="es-ES" sz="3500" kern="1200" dirty="0"/>
            <a:t> </a:t>
          </a:r>
          <a:r>
            <a:rPr lang="es-ES" sz="3500" kern="1200" dirty="0">
              <a:solidFill>
                <a:schemeClr val="bg1"/>
              </a:solidFill>
            </a:rPr>
            <a:t> </a:t>
          </a:r>
          <a:r>
            <a:rPr lang="es-ES" sz="3500" kern="1200" dirty="0">
              <a:solidFill>
                <a:schemeClr val="tx1"/>
              </a:solidFill>
            </a:rPr>
            <a:t>Marco conceptual.</a:t>
          </a:r>
        </a:p>
      </dsp:txBody>
      <dsp:txXfrm>
        <a:off x="1899017" y="1924141"/>
        <a:ext cx="8678366" cy="902015"/>
      </dsp:txXfrm>
    </dsp:sp>
    <dsp:sp modelId="{F2185538-5C39-4ABD-97DA-EC19DD9A6814}">
      <dsp:nvSpPr>
        <dsp:cNvPr id="0" name=""/>
        <dsp:cNvSpPr/>
      </dsp:nvSpPr>
      <dsp:spPr>
        <a:xfrm>
          <a:off x="880106" y="1956757"/>
          <a:ext cx="946725" cy="894026"/>
        </a:xfrm>
        <a:prstGeom prst="ellipse">
          <a:avLst/>
        </a:prstGeom>
        <a:solidFill>
          <a:srgbClr val="92D050"/>
        </a:solidFill>
        <a:ln w="9525" cap="flat" cmpd="sng" algn="ctr">
          <a:solidFill>
            <a:schemeClr val="accent6">
              <a:hueOff val="0"/>
              <a:satOff val="0"/>
              <a:lumOff val="0"/>
              <a:alphaOff val="0"/>
            </a:schemeClr>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299962-AF93-42DA-B082-72582A0C4057}">
      <dsp:nvSpPr>
        <dsp:cNvPr id="0" name=""/>
        <dsp:cNvSpPr/>
      </dsp:nvSpPr>
      <dsp:spPr>
        <a:xfrm>
          <a:off x="4492740" y="2085247"/>
          <a:ext cx="2588021" cy="1504952"/>
        </a:xfrm>
        <a:prstGeom prst="ellipse">
          <a:avLst/>
        </a:prstGeom>
        <a:solidFill>
          <a:srgbClr val="CC00FF"/>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es-PE" sz="3300" kern="1200" dirty="0" smtClean="0"/>
            <a:t>Tipos textuales </a:t>
          </a:r>
          <a:endParaRPr lang="es-PE" sz="3300" kern="1200" dirty="0"/>
        </a:p>
      </dsp:txBody>
      <dsp:txXfrm>
        <a:off x="4871747" y="2305642"/>
        <a:ext cx="1830007" cy="1064162"/>
      </dsp:txXfrm>
    </dsp:sp>
    <dsp:sp modelId="{81FBDB0C-DDBD-4465-BC62-EB8B936CE3A6}">
      <dsp:nvSpPr>
        <dsp:cNvPr id="0" name=""/>
        <dsp:cNvSpPr/>
      </dsp:nvSpPr>
      <dsp:spPr>
        <a:xfrm rot="16200000">
          <a:off x="5615163" y="1515366"/>
          <a:ext cx="343176" cy="511683"/>
        </a:xfrm>
        <a:prstGeom prst="rightArrow">
          <a:avLst>
            <a:gd name="adj1" fmla="val 60000"/>
            <a:gd name="adj2" fmla="val 5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s-PE" sz="2200" kern="1200"/>
        </a:p>
      </dsp:txBody>
      <dsp:txXfrm>
        <a:off x="5666640" y="1669180"/>
        <a:ext cx="240223" cy="307009"/>
      </dsp:txXfrm>
    </dsp:sp>
    <dsp:sp modelId="{60119A8F-93BD-4233-BFD3-DF66C075648E}">
      <dsp:nvSpPr>
        <dsp:cNvPr id="0" name=""/>
        <dsp:cNvSpPr/>
      </dsp:nvSpPr>
      <dsp:spPr>
        <a:xfrm>
          <a:off x="4194443" y="26460"/>
          <a:ext cx="3184615" cy="1411284"/>
        </a:xfrm>
        <a:prstGeom prst="ellipse">
          <a:avLst/>
        </a:prstGeom>
        <a:solidFill>
          <a:srgbClr val="0000FF"/>
        </a:solidFill>
        <a:ln>
          <a:noFill/>
        </a:ln>
        <a:effectLst>
          <a:outerShdw blurRad="57150" dist="38100" dir="5400000" algn="ctr" rotWithShape="0">
            <a:schemeClr val="accent4">
              <a:hueOff val="0"/>
              <a:satOff val="0"/>
              <a:lumOff val="0"/>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s-PE" sz="3200" b="1" kern="1200" dirty="0" smtClean="0">
              <a:solidFill>
                <a:srgbClr val="FFFF00"/>
              </a:solidFill>
            </a:rPr>
            <a:t>narrativos</a:t>
          </a:r>
          <a:endParaRPr lang="es-PE" sz="3200" b="1" kern="1200" dirty="0">
            <a:solidFill>
              <a:srgbClr val="FFFF00"/>
            </a:solidFill>
          </a:endParaRPr>
        </a:p>
      </dsp:txBody>
      <dsp:txXfrm>
        <a:off x="4660819" y="233138"/>
        <a:ext cx="2251863" cy="997928"/>
      </dsp:txXfrm>
    </dsp:sp>
    <dsp:sp modelId="{F6A7572B-B58B-47DF-92AF-8E690608EB6D}">
      <dsp:nvSpPr>
        <dsp:cNvPr id="0" name=""/>
        <dsp:cNvSpPr/>
      </dsp:nvSpPr>
      <dsp:spPr>
        <a:xfrm rot="21128364">
          <a:off x="7196583" y="2361627"/>
          <a:ext cx="371021" cy="511683"/>
        </a:xfrm>
        <a:prstGeom prst="rightArrow">
          <a:avLst>
            <a:gd name="adj1" fmla="val 60000"/>
            <a:gd name="adj2" fmla="val 50000"/>
          </a:avLst>
        </a:prstGeom>
        <a:solidFill>
          <a:schemeClr val="accent4">
            <a:hueOff val="-879986"/>
            <a:satOff val="-9032"/>
            <a:lumOff val="3775"/>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s-PE" sz="2200" kern="1200"/>
        </a:p>
      </dsp:txBody>
      <dsp:txXfrm>
        <a:off x="7197106" y="2471575"/>
        <a:ext cx="259715" cy="307009"/>
      </dsp:txXfrm>
    </dsp:sp>
    <dsp:sp modelId="{14458129-58D3-4C6D-85FA-1F013589D21F}">
      <dsp:nvSpPr>
        <dsp:cNvPr id="0" name=""/>
        <dsp:cNvSpPr/>
      </dsp:nvSpPr>
      <dsp:spPr>
        <a:xfrm>
          <a:off x="7659602" y="1529531"/>
          <a:ext cx="3584511" cy="1604369"/>
        </a:xfrm>
        <a:prstGeom prst="ellipse">
          <a:avLst/>
        </a:prstGeom>
        <a:solidFill>
          <a:srgbClr val="FF0066"/>
        </a:solidFill>
        <a:ln>
          <a:noFill/>
        </a:ln>
        <a:effectLst>
          <a:outerShdw blurRad="57150" dist="38100" dir="5400000" algn="ctr" rotWithShape="0">
            <a:schemeClr val="accent4">
              <a:hueOff val="-879986"/>
              <a:satOff val="-9032"/>
              <a:lumOff val="3775"/>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defTabSz="1066800">
            <a:lnSpc>
              <a:spcPct val="90000"/>
            </a:lnSpc>
            <a:spcBef>
              <a:spcPct val="0"/>
            </a:spcBef>
            <a:spcAft>
              <a:spcPct val="35000"/>
            </a:spcAft>
          </a:pPr>
          <a:r>
            <a:rPr lang="es-PE" sz="2400" b="1" kern="1200" cap="all" spc="0" dirty="0" smtClean="0">
              <a:ln w="0"/>
              <a:solidFill>
                <a:schemeClr val="tx1">
                  <a:lumMod val="95000"/>
                  <a:lumOff val="5000"/>
                </a:schemeClr>
              </a:solidFill>
              <a:effectLst>
                <a:reflection blurRad="12700" stA="50000" endPos="50000" dist="5000" dir="5400000" sy="-100000" rotWithShape="0"/>
              </a:effectLst>
            </a:rPr>
            <a:t>expositivos</a:t>
          </a:r>
          <a:endParaRPr lang="es-PE" sz="2400" b="1" kern="1200" cap="all" spc="0" dirty="0">
            <a:ln w="0"/>
            <a:solidFill>
              <a:schemeClr val="tx1">
                <a:lumMod val="95000"/>
                <a:lumOff val="5000"/>
              </a:schemeClr>
            </a:solidFill>
            <a:effectLst>
              <a:reflection blurRad="12700" stA="50000" endPos="50000" dist="5000" dir="5400000" sy="-100000" rotWithShape="0"/>
            </a:effectLst>
          </a:endParaRPr>
        </a:p>
      </dsp:txBody>
      <dsp:txXfrm>
        <a:off x="8184541" y="1764485"/>
        <a:ext cx="2534633" cy="1134461"/>
      </dsp:txXfrm>
    </dsp:sp>
    <dsp:sp modelId="{9017A664-FE57-42E3-863A-26A3C2AC04E1}">
      <dsp:nvSpPr>
        <dsp:cNvPr id="0" name=""/>
        <dsp:cNvSpPr/>
      </dsp:nvSpPr>
      <dsp:spPr>
        <a:xfrm rot="2380514">
          <a:off x="6604817" y="3413214"/>
          <a:ext cx="368318" cy="511683"/>
        </a:xfrm>
        <a:prstGeom prst="rightArrow">
          <a:avLst>
            <a:gd name="adj1" fmla="val 60000"/>
            <a:gd name="adj2" fmla="val 50000"/>
          </a:avLst>
        </a:prstGeom>
        <a:solidFill>
          <a:schemeClr val="accent4">
            <a:hueOff val="-1759972"/>
            <a:satOff val="-18065"/>
            <a:lumOff val="755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s-PE" sz="2200" kern="1200"/>
        </a:p>
      </dsp:txBody>
      <dsp:txXfrm>
        <a:off x="6617542" y="3480279"/>
        <a:ext cx="257823" cy="307009"/>
      </dsp:txXfrm>
    </dsp:sp>
    <dsp:sp modelId="{0B45961D-A945-4581-A30F-95324E56BAE2}">
      <dsp:nvSpPr>
        <dsp:cNvPr id="0" name=""/>
        <dsp:cNvSpPr/>
      </dsp:nvSpPr>
      <dsp:spPr>
        <a:xfrm>
          <a:off x="6096316" y="3815190"/>
          <a:ext cx="3551989" cy="1504952"/>
        </a:xfrm>
        <a:prstGeom prst="ellipse">
          <a:avLst/>
        </a:prstGeom>
        <a:solidFill>
          <a:srgbClr val="7030A0"/>
        </a:solidFill>
        <a:ln>
          <a:noFill/>
        </a:ln>
        <a:effectLst>
          <a:outerShdw blurRad="57150" dist="38100" dir="5400000" algn="ctr" rotWithShape="0">
            <a:schemeClr val="accent4">
              <a:hueOff val="-1759972"/>
              <a:satOff val="-18065"/>
              <a:lumOff val="7550"/>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s-PE" sz="3500" kern="1200" dirty="0" smtClean="0">
              <a:solidFill>
                <a:srgbClr val="00FF00"/>
              </a:solidFill>
            </a:rPr>
            <a:t>Descriptivos</a:t>
          </a:r>
          <a:r>
            <a:rPr lang="es-PE" sz="3500" kern="1200" dirty="0" smtClean="0"/>
            <a:t> </a:t>
          </a:r>
          <a:endParaRPr lang="es-PE" sz="3500" kern="1200" dirty="0"/>
        </a:p>
      </dsp:txBody>
      <dsp:txXfrm>
        <a:off x="6616493" y="4035585"/>
        <a:ext cx="2511635" cy="1064162"/>
      </dsp:txXfrm>
    </dsp:sp>
    <dsp:sp modelId="{F60920E6-3B1D-46E0-93A1-C305E8D64D16}">
      <dsp:nvSpPr>
        <dsp:cNvPr id="0" name=""/>
        <dsp:cNvSpPr/>
      </dsp:nvSpPr>
      <dsp:spPr>
        <a:xfrm rot="8147023">
          <a:off x="4625004" y="3502699"/>
          <a:ext cx="430774" cy="511683"/>
        </a:xfrm>
        <a:prstGeom prst="rightArrow">
          <a:avLst>
            <a:gd name="adj1" fmla="val 60000"/>
            <a:gd name="adj2" fmla="val 50000"/>
          </a:avLst>
        </a:prstGeom>
        <a:solidFill>
          <a:schemeClr val="accent4">
            <a:hueOff val="-2639958"/>
            <a:satOff val="-27097"/>
            <a:lumOff val="11324"/>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s-PE" sz="2200" kern="1200"/>
        </a:p>
      </dsp:txBody>
      <dsp:txXfrm rot="10800000">
        <a:off x="4735931" y="3559975"/>
        <a:ext cx="301542" cy="307009"/>
      </dsp:txXfrm>
    </dsp:sp>
    <dsp:sp modelId="{633B278F-FB4F-4642-8B13-9A8DCA083958}">
      <dsp:nvSpPr>
        <dsp:cNvPr id="0" name=""/>
        <dsp:cNvSpPr/>
      </dsp:nvSpPr>
      <dsp:spPr>
        <a:xfrm>
          <a:off x="2228037" y="4013526"/>
          <a:ext cx="3445092" cy="1221615"/>
        </a:xfrm>
        <a:prstGeom prst="ellipse">
          <a:avLst/>
        </a:prstGeom>
        <a:solidFill>
          <a:schemeClr val="bg2">
            <a:lumMod val="25000"/>
          </a:schemeClr>
        </a:solidFill>
        <a:ln>
          <a:noFill/>
        </a:ln>
        <a:effectLst>
          <a:outerShdw blurRad="57150" dist="38100" dir="5400000" algn="ctr" rotWithShape="0">
            <a:schemeClr val="accent4">
              <a:hueOff val="-2639958"/>
              <a:satOff val="-27097"/>
              <a:lumOff val="11324"/>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s-PE" sz="2400" kern="1200" dirty="0" smtClean="0"/>
            <a:t>argumentativos</a:t>
          </a:r>
          <a:endParaRPr lang="es-PE" sz="2400" kern="1200" dirty="0"/>
        </a:p>
      </dsp:txBody>
      <dsp:txXfrm>
        <a:off x="2732559" y="4192427"/>
        <a:ext cx="2436048" cy="863813"/>
      </dsp:txXfrm>
    </dsp:sp>
    <dsp:sp modelId="{CCC03543-4F07-4FE0-A06F-6D3F4D7CF8D5}">
      <dsp:nvSpPr>
        <dsp:cNvPr id="0" name=""/>
        <dsp:cNvSpPr/>
      </dsp:nvSpPr>
      <dsp:spPr>
        <a:xfrm rot="11432772">
          <a:off x="4126731" y="2301271"/>
          <a:ext cx="305528" cy="511683"/>
        </a:xfrm>
        <a:prstGeom prst="rightArrow">
          <a:avLst>
            <a:gd name="adj1" fmla="val 60000"/>
            <a:gd name="adj2" fmla="val 50000"/>
          </a:avLst>
        </a:prstGeom>
        <a:solidFill>
          <a:schemeClr val="accent4">
            <a:hueOff val="-3519944"/>
            <a:satOff val="-36129"/>
            <a:lumOff val="15099"/>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s-PE" sz="2200" kern="1200"/>
        </a:p>
      </dsp:txBody>
      <dsp:txXfrm rot="10800000">
        <a:off x="4217615" y="2411996"/>
        <a:ext cx="213870" cy="307009"/>
      </dsp:txXfrm>
    </dsp:sp>
    <dsp:sp modelId="{FF407262-D815-48EE-AA0A-6FF39F690E32}">
      <dsp:nvSpPr>
        <dsp:cNvPr id="0" name=""/>
        <dsp:cNvSpPr/>
      </dsp:nvSpPr>
      <dsp:spPr>
        <a:xfrm>
          <a:off x="532224" y="1512915"/>
          <a:ext cx="3644303" cy="1371583"/>
        </a:xfrm>
        <a:prstGeom prst="ellipse">
          <a:avLst/>
        </a:prstGeom>
        <a:solidFill>
          <a:schemeClr val="accent4">
            <a:hueOff val="-3519944"/>
            <a:satOff val="-36129"/>
            <a:lumOff val="15099"/>
            <a:alphaOff val="0"/>
          </a:schemeClr>
        </a:solidFill>
        <a:ln>
          <a:noFill/>
        </a:ln>
        <a:effectLst>
          <a:outerShdw blurRad="57150" dist="38100" dir="5400000" algn="ctr" rotWithShape="0">
            <a:schemeClr val="accent4">
              <a:hueOff val="-3519944"/>
              <a:satOff val="-36129"/>
              <a:lumOff val="15099"/>
              <a:alphaOff val="0"/>
              <a:shade val="9000"/>
              <a:alpha val="48000"/>
              <a:satMod val="105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s-PE" sz="3200" kern="1200" dirty="0" smtClean="0">
              <a:solidFill>
                <a:schemeClr val="tx1">
                  <a:lumMod val="95000"/>
                  <a:lumOff val="5000"/>
                </a:schemeClr>
              </a:solidFill>
            </a:rPr>
            <a:t>instructivos</a:t>
          </a:r>
          <a:endParaRPr lang="es-PE" sz="3200" kern="1200" dirty="0">
            <a:solidFill>
              <a:schemeClr val="tx1">
                <a:lumMod val="95000"/>
                <a:lumOff val="5000"/>
              </a:schemeClr>
            </a:solidFill>
          </a:endParaRPr>
        </a:p>
      </dsp:txBody>
      <dsp:txXfrm>
        <a:off x="1065920" y="1713779"/>
        <a:ext cx="2576911" cy="9698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D08946-1E3B-4237-B0BB-01DFD51F03C5}">
      <dsp:nvSpPr>
        <dsp:cNvPr id="0" name=""/>
        <dsp:cNvSpPr/>
      </dsp:nvSpPr>
      <dsp:spPr>
        <a:xfrm>
          <a:off x="2552705" y="2879725"/>
          <a:ext cx="1914891" cy="2165895"/>
        </a:xfrm>
        <a:custGeom>
          <a:avLst/>
          <a:gdLst/>
          <a:ahLst/>
          <a:cxnLst/>
          <a:rect l="0" t="0" r="0" b="0"/>
          <a:pathLst>
            <a:path>
              <a:moveTo>
                <a:pt x="0" y="0"/>
              </a:moveTo>
              <a:lnTo>
                <a:pt x="957445" y="0"/>
              </a:lnTo>
              <a:lnTo>
                <a:pt x="957445" y="2165895"/>
              </a:lnTo>
              <a:lnTo>
                <a:pt x="1914891" y="2165895"/>
              </a:lnTo>
            </a:path>
          </a:pathLst>
        </a:custGeom>
        <a:noFill/>
        <a:ln w="25400" cap="flat" cmpd="sng" algn="ctr">
          <a:solidFill>
            <a:schemeClr val="accent3">
              <a:tint val="9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es-PE" sz="1000" kern="1200"/>
        </a:p>
      </dsp:txBody>
      <dsp:txXfrm>
        <a:off x="3437876" y="3890397"/>
        <a:ext cx="144550" cy="144550"/>
      </dsp:txXfrm>
    </dsp:sp>
    <dsp:sp modelId="{405D6543-EF15-463C-963B-0513D856587E}">
      <dsp:nvSpPr>
        <dsp:cNvPr id="0" name=""/>
        <dsp:cNvSpPr/>
      </dsp:nvSpPr>
      <dsp:spPr>
        <a:xfrm>
          <a:off x="2552705" y="2834005"/>
          <a:ext cx="2164275" cy="91440"/>
        </a:xfrm>
        <a:custGeom>
          <a:avLst/>
          <a:gdLst/>
          <a:ahLst/>
          <a:cxnLst/>
          <a:rect l="0" t="0" r="0" b="0"/>
          <a:pathLst>
            <a:path>
              <a:moveTo>
                <a:pt x="0" y="45720"/>
              </a:moveTo>
              <a:lnTo>
                <a:pt x="2164275" y="45720"/>
              </a:lnTo>
            </a:path>
          </a:pathLst>
        </a:custGeom>
        <a:noFill/>
        <a:ln w="25400" cap="flat" cmpd="sng" algn="ctr">
          <a:solidFill>
            <a:schemeClr val="accent3">
              <a:tint val="9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s-PE" sz="700" kern="1200"/>
        </a:p>
      </dsp:txBody>
      <dsp:txXfrm>
        <a:off x="3580736" y="2825618"/>
        <a:ext cx="108213" cy="108213"/>
      </dsp:txXfrm>
    </dsp:sp>
    <dsp:sp modelId="{4BB13D15-AEAA-4CD6-A7DF-C71A9641E373}">
      <dsp:nvSpPr>
        <dsp:cNvPr id="0" name=""/>
        <dsp:cNvSpPr/>
      </dsp:nvSpPr>
      <dsp:spPr>
        <a:xfrm>
          <a:off x="2552705" y="580829"/>
          <a:ext cx="1931510" cy="2298895"/>
        </a:xfrm>
        <a:custGeom>
          <a:avLst/>
          <a:gdLst/>
          <a:ahLst/>
          <a:cxnLst/>
          <a:rect l="0" t="0" r="0" b="0"/>
          <a:pathLst>
            <a:path>
              <a:moveTo>
                <a:pt x="0" y="2298895"/>
              </a:moveTo>
              <a:lnTo>
                <a:pt x="965755" y="2298895"/>
              </a:lnTo>
              <a:lnTo>
                <a:pt x="965755" y="0"/>
              </a:lnTo>
              <a:lnTo>
                <a:pt x="1931510" y="0"/>
              </a:lnTo>
            </a:path>
          </a:pathLst>
        </a:custGeom>
        <a:noFill/>
        <a:ln w="25400" cap="flat" cmpd="sng" algn="ctr">
          <a:solidFill>
            <a:schemeClr val="accent3">
              <a:tint val="9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es-PE" sz="1000" kern="1200"/>
        </a:p>
      </dsp:txBody>
      <dsp:txXfrm>
        <a:off x="3443395" y="1655211"/>
        <a:ext cx="150130" cy="150130"/>
      </dsp:txXfrm>
    </dsp:sp>
    <dsp:sp modelId="{2DCC5E98-5A2B-4873-BD80-E7FF6E8EB43B}">
      <dsp:nvSpPr>
        <dsp:cNvPr id="0" name=""/>
        <dsp:cNvSpPr/>
      </dsp:nvSpPr>
      <dsp:spPr>
        <a:xfrm rot="16200000">
          <a:off x="-874167" y="2332577"/>
          <a:ext cx="5759450" cy="1094295"/>
        </a:xfrm>
        <a:prstGeom prst="rect">
          <a:avLst/>
        </a:prstGeom>
        <a:solidFill>
          <a:srgbClr val="FF0066"/>
        </a:solidFill>
        <a:ln>
          <a:noFill/>
        </a:ln>
        <a:effectLst>
          <a:outerShdw blurRad="57150" dist="38100" dir="5400000" algn="ctr" rotWithShape="0">
            <a:schemeClr val="accent3">
              <a:shade val="60000"/>
              <a:hueOff val="0"/>
              <a:satOff val="0"/>
              <a:lumOff val="0"/>
              <a:alphaOff val="0"/>
              <a:shade val="9000"/>
              <a:alpha val="48000"/>
              <a:satMod val="105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4925" tIns="34925" rIns="34925" bIns="34925" numCol="1" spcCol="1270" anchor="ctr" anchorCtr="0">
          <a:noAutofit/>
        </a:bodyPr>
        <a:lstStyle/>
        <a:p>
          <a:pPr lvl="0" algn="ctr" defTabSz="2444750">
            <a:lnSpc>
              <a:spcPct val="90000"/>
            </a:lnSpc>
            <a:spcBef>
              <a:spcPct val="0"/>
            </a:spcBef>
            <a:spcAft>
              <a:spcPct val="35000"/>
            </a:spcAft>
          </a:pPr>
          <a:r>
            <a:rPr lang="es-PE" sz="5500" kern="1200" dirty="0" smtClean="0"/>
            <a:t>Formatos textuales</a:t>
          </a:r>
          <a:endParaRPr lang="es-PE" sz="5500" kern="1200" dirty="0"/>
        </a:p>
      </dsp:txBody>
      <dsp:txXfrm>
        <a:off x="-874167" y="2332577"/>
        <a:ext cx="5759450" cy="1094295"/>
      </dsp:txXfrm>
    </dsp:sp>
    <dsp:sp modelId="{8CA488C4-3D0E-4A1A-B48D-BD50197D8CF6}">
      <dsp:nvSpPr>
        <dsp:cNvPr id="0" name=""/>
        <dsp:cNvSpPr/>
      </dsp:nvSpPr>
      <dsp:spPr>
        <a:xfrm>
          <a:off x="4484215" y="33681"/>
          <a:ext cx="3589289" cy="1094295"/>
        </a:xfrm>
        <a:prstGeom prst="rect">
          <a:avLst/>
        </a:prstGeom>
        <a:solidFill>
          <a:srgbClr val="FF99FF"/>
        </a:solidFill>
        <a:ln>
          <a:noFill/>
        </a:ln>
        <a:effectLst>
          <a:outerShdw blurRad="57150" dist="38100" dir="5400000" algn="ctr" rotWithShape="0">
            <a:schemeClr val="accent3">
              <a:shade val="80000"/>
              <a:hueOff val="0"/>
              <a:satOff val="0"/>
              <a:lumOff val="0"/>
              <a:alphaOff val="0"/>
              <a:shade val="9000"/>
              <a:alpha val="48000"/>
              <a:satMod val="105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2385" tIns="32385" rIns="32385" bIns="32385" numCol="1" spcCol="1270" anchor="ctr" anchorCtr="0">
          <a:noAutofit/>
        </a:bodyPr>
        <a:lstStyle/>
        <a:p>
          <a:pPr lvl="0" algn="ctr" defTabSz="2266950">
            <a:lnSpc>
              <a:spcPct val="90000"/>
            </a:lnSpc>
            <a:spcBef>
              <a:spcPct val="0"/>
            </a:spcBef>
            <a:spcAft>
              <a:spcPct val="35000"/>
            </a:spcAft>
          </a:pPr>
          <a:r>
            <a:rPr lang="es-PE" sz="5100" kern="1200" dirty="0" smtClean="0">
              <a:solidFill>
                <a:srgbClr val="0000FF"/>
              </a:solidFill>
            </a:rPr>
            <a:t>continuo</a:t>
          </a:r>
          <a:endParaRPr lang="es-PE" sz="5100" kern="1200" dirty="0">
            <a:solidFill>
              <a:srgbClr val="0000FF"/>
            </a:solidFill>
          </a:endParaRPr>
        </a:p>
      </dsp:txBody>
      <dsp:txXfrm>
        <a:off x="4484215" y="33681"/>
        <a:ext cx="3589289" cy="1094295"/>
      </dsp:txXfrm>
    </dsp:sp>
    <dsp:sp modelId="{54AF361B-AEA9-454F-BB14-C1895B85D865}">
      <dsp:nvSpPr>
        <dsp:cNvPr id="0" name=""/>
        <dsp:cNvSpPr/>
      </dsp:nvSpPr>
      <dsp:spPr>
        <a:xfrm>
          <a:off x="4716981" y="2332577"/>
          <a:ext cx="3589289" cy="1094295"/>
        </a:xfrm>
        <a:prstGeom prst="rect">
          <a:avLst/>
        </a:prstGeom>
        <a:gradFill rotWithShape="0">
          <a:gsLst>
            <a:gs pos="0">
              <a:schemeClr val="accent3">
                <a:shade val="80000"/>
                <a:hueOff val="0"/>
                <a:satOff val="0"/>
                <a:lumOff val="0"/>
                <a:alphaOff val="0"/>
                <a:tint val="98000"/>
                <a:shade val="25000"/>
                <a:satMod val="250000"/>
              </a:schemeClr>
            </a:gs>
            <a:gs pos="68000">
              <a:schemeClr val="accent3">
                <a:shade val="80000"/>
                <a:hueOff val="0"/>
                <a:satOff val="0"/>
                <a:lumOff val="0"/>
                <a:alphaOff val="0"/>
                <a:tint val="86000"/>
                <a:satMod val="115000"/>
              </a:schemeClr>
            </a:gs>
            <a:gs pos="100000">
              <a:schemeClr val="accent3">
                <a:shade val="8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3">
              <a:shade val="80000"/>
              <a:hueOff val="0"/>
              <a:satOff val="0"/>
              <a:lumOff val="0"/>
              <a:alphaOff val="0"/>
              <a:shade val="9000"/>
              <a:alpha val="48000"/>
              <a:satMod val="105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2385" tIns="32385" rIns="32385" bIns="32385" numCol="1" spcCol="1270" anchor="ctr" anchorCtr="0">
          <a:noAutofit/>
        </a:bodyPr>
        <a:lstStyle/>
        <a:p>
          <a:pPr lvl="0" algn="ctr" defTabSz="2266950">
            <a:lnSpc>
              <a:spcPct val="90000"/>
            </a:lnSpc>
            <a:spcBef>
              <a:spcPct val="0"/>
            </a:spcBef>
            <a:spcAft>
              <a:spcPct val="35000"/>
            </a:spcAft>
          </a:pPr>
          <a:r>
            <a:rPr lang="es-PE" sz="5100" kern="1200" dirty="0" smtClean="0">
              <a:solidFill>
                <a:schemeClr val="tx1">
                  <a:lumMod val="95000"/>
                  <a:lumOff val="5000"/>
                </a:schemeClr>
              </a:solidFill>
            </a:rPr>
            <a:t>descontinuo</a:t>
          </a:r>
          <a:endParaRPr lang="es-PE" sz="5100" kern="1200" dirty="0">
            <a:solidFill>
              <a:schemeClr val="tx1">
                <a:lumMod val="95000"/>
                <a:lumOff val="5000"/>
              </a:schemeClr>
            </a:solidFill>
          </a:endParaRPr>
        </a:p>
      </dsp:txBody>
      <dsp:txXfrm>
        <a:off x="4716981" y="2332577"/>
        <a:ext cx="3589289" cy="1094295"/>
      </dsp:txXfrm>
    </dsp:sp>
    <dsp:sp modelId="{7D69454B-B870-4AE5-B1AA-236EBF494919}">
      <dsp:nvSpPr>
        <dsp:cNvPr id="0" name=""/>
        <dsp:cNvSpPr/>
      </dsp:nvSpPr>
      <dsp:spPr>
        <a:xfrm>
          <a:off x="4467597" y="4498472"/>
          <a:ext cx="3589289" cy="1094295"/>
        </a:xfrm>
        <a:prstGeom prst="rect">
          <a:avLst/>
        </a:prstGeom>
        <a:solidFill>
          <a:srgbClr val="0000FF"/>
        </a:solidFill>
        <a:ln>
          <a:noFill/>
        </a:ln>
        <a:effectLst>
          <a:outerShdw blurRad="57150" dist="38100" dir="5400000" algn="ctr" rotWithShape="0">
            <a:schemeClr val="accent3">
              <a:shade val="80000"/>
              <a:hueOff val="0"/>
              <a:satOff val="0"/>
              <a:lumOff val="0"/>
              <a:alphaOff val="0"/>
              <a:shade val="9000"/>
              <a:alpha val="48000"/>
              <a:satMod val="105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2385" tIns="32385" rIns="32385" bIns="32385" numCol="1" spcCol="1270" anchor="ctr" anchorCtr="0">
          <a:noAutofit/>
        </a:bodyPr>
        <a:lstStyle/>
        <a:p>
          <a:pPr lvl="0" algn="ctr" defTabSz="2266950">
            <a:lnSpc>
              <a:spcPct val="90000"/>
            </a:lnSpc>
            <a:spcBef>
              <a:spcPct val="0"/>
            </a:spcBef>
            <a:spcAft>
              <a:spcPct val="35000"/>
            </a:spcAft>
          </a:pPr>
          <a:r>
            <a:rPr lang="es-PE" sz="5100" kern="1200" dirty="0" smtClean="0">
              <a:solidFill>
                <a:srgbClr val="FFFF00"/>
              </a:solidFill>
            </a:rPr>
            <a:t>mixto</a:t>
          </a:r>
          <a:endParaRPr lang="es-PE" sz="5100" kern="1200" dirty="0">
            <a:solidFill>
              <a:srgbClr val="FFFF00"/>
            </a:solidFill>
          </a:endParaRPr>
        </a:p>
      </dsp:txBody>
      <dsp:txXfrm>
        <a:off x="4467597" y="4498472"/>
        <a:ext cx="3589289" cy="10942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AB08A-4662-45B9-B7DB-580E1B5A4574}">
      <dsp:nvSpPr>
        <dsp:cNvPr id="0" name=""/>
        <dsp:cNvSpPr/>
      </dsp:nvSpPr>
      <dsp:spPr>
        <a:xfrm>
          <a:off x="0" y="0"/>
          <a:ext cx="11582400" cy="6324600"/>
        </a:xfrm>
        <a:prstGeom prst="roundRect">
          <a:avLst>
            <a:gd name="adj" fmla="val 8500"/>
          </a:avLst>
        </a:prstGeom>
        <a:solidFill>
          <a:schemeClr val="tx1">
            <a:lumMod val="85000"/>
            <a:lumOff val="1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47650" tIns="247650" rIns="247650" bIns="3904562" numCol="1" spcCol="1270" anchor="t" anchorCtr="0">
          <a:noAutofit/>
        </a:bodyPr>
        <a:lstStyle/>
        <a:p>
          <a:pPr lvl="0" algn="ctr" defTabSz="2889250">
            <a:lnSpc>
              <a:spcPct val="90000"/>
            </a:lnSpc>
            <a:spcBef>
              <a:spcPct val="0"/>
            </a:spcBef>
            <a:spcAft>
              <a:spcPct val="35000"/>
            </a:spcAft>
          </a:pPr>
          <a:r>
            <a:rPr lang="es-PE" sz="6500" kern="1200" dirty="0" smtClean="0">
              <a:solidFill>
                <a:srgbClr val="FF0066"/>
              </a:solidFill>
              <a:latin typeface="Algerian" panose="04020705040A02060702" pitchFamily="82" charset="0"/>
            </a:rPr>
            <a:t>ESTRUCTURA TEXTUAL</a:t>
          </a:r>
          <a:endParaRPr lang="es-PE" sz="6500" kern="1200" dirty="0">
            <a:solidFill>
              <a:srgbClr val="FF0066"/>
            </a:solidFill>
            <a:latin typeface="Algerian" panose="04020705040A02060702" pitchFamily="82" charset="0"/>
          </a:endParaRPr>
        </a:p>
      </dsp:txBody>
      <dsp:txXfrm>
        <a:off x="157455" y="157455"/>
        <a:ext cx="11267490" cy="6009690"/>
      </dsp:txXfrm>
    </dsp:sp>
    <dsp:sp modelId="{F9ABB45C-DEA0-48B0-8F98-6E2AD4B10DC8}">
      <dsp:nvSpPr>
        <dsp:cNvPr id="0" name=""/>
        <dsp:cNvSpPr/>
      </dsp:nvSpPr>
      <dsp:spPr>
        <a:xfrm>
          <a:off x="70301" y="2133954"/>
          <a:ext cx="2143747" cy="579459"/>
        </a:xfrm>
        <a:prstGeom prst="roundRect">
          <a:avLst>
            <a:gd name="adj" fmla="val 10500"/>
          </a:avLst>
        </a:prstGeom>
        <a:solidFill>
          <a:schemeClr val="tx1">
            <a:lumMod val="95000"/>
            <a:lumOff val="5000"/>
          </a:schemeClr>
        </a:solidFill>
        <a:ln w="9525" cap="flat" cmpd="sng" algn="ctr">
          <a:solidFill>
            <a:schemeClr val="accent4">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s-PE" sz="4000" b="1" i="1" kern="1200" dirty="0" smtClean="0">
              <a:solidFill>
                <a:srgbClr val="CC00FF"/>
              </a:solidFill>
              <a:effectLst>
                <a:outerShdw blurRad="38100" dist="38100" dir="2700000" algn="tl">
                  <a:srgbClr val="000000">
                    <a:alpha val="43137"/>
                  </a:srgbClr>
                </a:outerShdw>
              </a:effectLst>
            </a:rPr>
            <a:t>Titulo</a:t>
          </a:r>
          <a:r>
            <a:rPr lang="es-PE" sz="2500" kern="1200" dirty="0" smtClean="0">
              <a:solidFill>
                <a:schemeClr val="tx1">
                  <a:lumMod val="95000"/>
                  <a:lumOff val="5000"/>
                </a:schemeClr>
              </a:solidFill>
            </a:rPr>
            <a:t> </a:t>
          </a:r>
          <a:endParaRPr lang="es-PE" sz="2500" kern="1200" dirty="0">
            <a:solidFill>
              <a:schemeClr val="tx1">
                <a:lumMod val="95000"/>
                <a:lumOff val="5000"/>
              </a:schemeClr>
            </a:solidFill>
          </a:endParaRPr>
        </a:p>
      </dsp:txBody>
      <dsp:txXfrm>
        <a:off x="88121" y="2151774"/>
        <a:ext cx="2108107" cy="543819"/>
      </dsp:txXfrm>
    </dsp:sp>
    <dsp:sp modelId="{6912FBC9-5A6D-48F8-B86C-2E91E424F461}">
      <dsp:nvSpPr>
        <dsp:cNvPr id="0" name=""/>
        <dsp:cNvSpPr/>
      </dsp:nvSpPr>
      <dsp:spPr>
        <a:xfrm>
          <a:off x="2453254" y="2127366"/>
          <a:ext cx="2168421" cy="606810"/>
        </a:xfrm>
        <a:prstGeom prst="roundRect">
          <a:avLst>
            <a:gd name="adj" fmla="val 10500"/>
          </a:avLst>
        </a:prstGeom>
        <a:solidFill>
          <a:srgbClr val="FF0000"/>
        </a:solidFill>
        <a:ln w="9525" cap="flat" cmpd="sng" algn="ctr">
          <a:solidFill>
            <a:schemeClr val="accent4">
              <a:hueOff val="-1173315"/>
              <a:satOff val="-12043"/>
              <a:lumOff val="5033"/>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defTabSz="1422400">
            <a:lnSpc>
              <a:spcPct val="90000"/>
            </a:lnSpc>
            <a:spcBef>
              <a:spcPct val="0"/>
            </a:spcBef>
            <a:spcAft>
              <a:spcPct val="35000"/>
            </a:spcAft>
          </a:pPr>
          <a:r>
            <a:rPr lang="es-PE" sz="3200" b="0" i="1" kern="1200" cap="none" spc="0" dirty="0" smtClean="0">
              <a:ln w="18415" cmpd="sng">
                <a:solidFill>
                  <a:srgbClr val="FFFF00"/>
                </a:solidFill>
                <a:prstDash val="solid"/>
              </a:ln>
              <a:solidFill>
                <a:srgbClr val="FFFFFF"/>
              </a:solidFill>
              <a:effectLst>
                <a:outerShdw blurRad="63500" dir="3600000" algn="tl" rotWithShape="0">
                  <a:srgbClr val="000000">
                    <a:alpha val="70000"/>
                  </a:srgbClr>
                </a:outerShdw>
              </a:effectLst>
            </a:rPr>
            <a:t>Tema</a:t>
          </a:r>
          <a:r>
            <a:rPr lang="es-PE" sz="3200" b="1" i="1" kern="1200"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endParaRPr lang="es-PE" sz="3200" b="1" i="1" kern="1200"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dsp:txBody>
      <dsp:txXfrm>
        <a:off x="2471916" y="2146028"/>
        <a:ext cx="2131097" cy="569486"/>
      </dsp:txXfrm>
    </dsp:sp>
    <dsp:sp modelId="{61384628-75C3-4781-82B4-84B6B891CF44}">
      <dsp:nvSpPr>
        <dsp:cNvPr id="0" name=""/>
        <dsp:cNvSpPr/>
      </dsp:nvSpPr>
      <dsp:spPr>
        <a:xfrm>
          <a:off x="4846542" y="2110745"/>
          <a:ext cx="3136997" cy="592637"/>
        </a:xfrm>
        <a:prstGeom prst="roundRect">
          <a:avLst>
            <a:gd name="adj" fmla="val 10500"/>
          </a:avLst>
        </a:prstGeom>
        <a:solidFill>
          <a:schemeClr val="tx1"/>
        </a:solidFill>
        <a:ln w="9525" cap="flat" cmpd="sng" algn="ctr">
          <a:solidFill>
            <a:schemeClr val="accent4">
              <a:hueOff val="-2346630"/>
              <a:satOff val="-24086"/>
              <a:lumOff val="10066"/>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s-PE" sz="3200" b="1" i="1" kern="1200" dirty="0" smtClean="0">
              <a:solidFill>
                <a:srgbClr val="CC00FF"/>
              </a:solidFill>
            </a:rPr>
            <a:t>Idea principal</a:t>
          </a:r>
          <a:endParaRPr lang="es-PE" sz="3200" b="1" i="1" kern="1200" dirty="0">
            <a:solidFill>
              <a:srgbClr val="CC00FF"/>
            </a:solidFill>
          </a:endParaRPr>
        </a:p>
      </dsp:txBody>
      <dsp:txXfrm>
        <a:off x="4864768" y="2128971"/>
        <a:ext cx="3100545" cy="556185"/>
      </dsp:txXfrm>
    </dsp:sp>
    <dsp:sp modelId="{02E63055-957B-4236-BB7C-02688E7E8508}">
      <dsp:nvSpPr>
        <dsp:cNvPr id="0" name=""/>
        <dsp:cNvSpPr/>
      </dsp:nvSpPr>
      <dsp:spPr>
        <a:xfrm>
          <a:off x="8304792" y="2094124"/>
          <a:ext cx="3261624" cy="659121"/>
        </a:xfrm>
        <a:prstGeom prst="roundRect">
          <a:avLst>
            <a:gd name="adj" fmla="val 10500"/>
          </a:avLst>
        </a:prstGeom>
        <a:solidFill>
          <a:srgbClr val="FF0000"/>
        </a:solidFill>
        <a:ln w="9525" cap="flat" cmpd="sng" algn="ctr">
          <a:solidFill>
            <a:schemeClr val="accent4">
              <a:hueOff val="-3519944"/>
              <a:satOff val="-36129"/>
              <a:lumOff val="15099"/>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PE" sz="2800" b="1" i="1" kern="1200" dirty="0" smtClean="0">
              <a:solidFill>
                <a:srgbClr val="FFFF00"/>
              </a:solidFill>
              <a:effectLst>
                <a:outerShdw blurRad="38100" dist="38100" dir="2700000" algn="tl">
                  <a:srgbClr val="000000">
                    <a:alpha val="43137"/>
                  </a:srgbClr>
                </a:outerShdw>
              </a:effectLst>
            </a:rPr>
            <a:t>Ideas secundarias </a:t>
          </a:r>
          <a:endParaRPr lang="es-PE" sz="2800" b="1" i="1" kern="1200" dirty="0">
            <a:solidFill>
              <a:srgbClr val="FFFF00"/>
            </a:solidFill>
            <a:effectLst>
              <a:outerShdw blurRad="38100" dist="38100" dir="2700000" algn="tl">
                <a:srgbClr val="000000">
                  <a:alpha val="43137"/>
                </a:srgbClr>
              </a:outerShdw>
            </a:effectLst>
          </a:endParaRPr>
        </a:p>
      </dsp:txBody>
      <dsp:txXfrm>
        <a:off x="8325062" y="2114394"/>
        <a:ext cx="3221084" cy="61858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9BFB60-CC0D-42C1-8B70-45D93F257ED6}">
      <dsp:nvSpPr>
        <dsp:cNvPr id="0" name=""/>
        <dsp:cNvSpPr/>
      </dsp:nvSpPr>
      <dsp:spPr>
        <a:xfrm>
          <a:off x="0" y="2649873"/>
          <a:ext cx="2029700" cy="1014850"/>
        </a:xfrm>
        <a:prstGeom prst="roundRect">
          <a:avLst>
            <a:gd name="adj" fmla="val 10000"/>
          </a:avLst>
        </a:prstGeom>
        <a:solidFill>
          <a:srgbClr val="FFFF00"/>
        </a:soli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prstTxWarp prst="textPlain">
            <a:avLst/>
          </a:prstTxWarp>
          <a:no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lvl="0" algn="ctr" defTabSz="800100">
            <a:lnSpc>
              <a:spcPct val="90000"/>
            </a:lnSpc>
            <a:spcBef>
              <a:spcPct val="0"/>
            </a:spcBef>
            <a:spcAft>
              <a:spcPct val="35000"/>
            </a:spcAft>
          </a:pPr>
          <a:r>
            <a:rPr lang="es-PE" sz="1800" b="1" kern="1200" cap="none" spc="0" dirty="0" smtClean="0">
              <a:ln>
                <a:solidFill>
                  <a:srgbClr val="FF0066"/>
                </a:solidFill>
              </a:ln>
              <a:solidFill>
                <a:srgbClr val="FF0000"/>
              </a:solidFill>
              <a:effectLst/>
            </a:rPr>
            <a:t>MARCO CONCEPTUAL</a:t>
          </a:r>
          <a:endParaRPr lang="es-PE" sz="1800" b="1" kern="1200" cap="none" spc="0" dirty="0">
            <a:ln>
              <a:solidFill>
                <a:srgbClr val="FF0066"/>
              </a:solidFill>
            </a:ln>
            <a:solidFill>
              <a:srgbClr val="FF0000"/>
            </a:solidFill>
            <a:effectLst/>
          </a:endParaRPr>
        </a:p>
      </dsp:txBody>
      <dsp:txXfrm>
        <a:off x="29724" y="2679597"/>
        <a:ext cx="1970252" cy="955402"/>
      </dsp:txXfrm>
    </dsp:sp>
    <dsp:sp modelId="{5D5C0828-9C59-4FAB-94FD-FB79AB9AA00A}">
      <dsp:nvSpPr>
        <dsp:cNvPr id="0" name=""/>
        <dsp:cNvSpPr/>
      </dsp:nvSpPr>
      <dsp:spPr>
        <a:xfrm rot="17472608">
          <a:off x="1234301" y="1981073"/>
          <a:ext cx="2492588" cy="28710"/>
        </a:xfrm>
        <a:custGeom>
          <a:avLst/>
          <a:gdLst/>
          <a:ahLst/>
          <a:cxnLst/>
          <a:rect l="0" t="0" r="0" b="0"/>
          <a:pathLst>
            <a:path>
              <a:moveTo>
                <a:pt x="0" y="14355"/>
              </a:moveTo>
              <a:lnTo>
                <a:pt x="2492588" y="14355"/>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s-PE" sz="800" kern="1200"/>
        </a:p>
      </dsp:txBody>
      <dsp:txXfrm>
        <a:off x="2418281" y="1933113"/>
        <a:ext cx="124629" cy="124629"/>
      </dsp:txXfrm>
    </dsp:sp>
    <dsp:sp modelId="{9B51DCE9-DF6F-465F-B188-E2E34C6974C7}">
      <dsp:nvSpPr>
        <dsp:cNvPr id="0" name=""/>
        <dsp:cNvSpPr/>
      </dsp:nvSpPr>
      <dsp:spPr>
        <a:xfrm>
          <a:off x="2931492" y="618344"/>
          <a:ext cx="2029700" cy="430428"/>
        </a:xfrm>
        <a:prstGeom prst="roundRect">
          <a:avLst>
            <a:gd name="adj" fmla="val 10000"/>
          </a:avLst>
        </a:prstGeom>
        <a:solidFill>
          <a:schemeClr val="lt1"/>
        </a:solidFill>
        <a:ln w="25400" cap="flat" cmpd="sng" algn="ctr">
          <a:solidFill>
            <a:schemeClr val="accent3"/>
          </a:solidFill>
          <a:prstDash val="solid"/>
        </a:ln>
        <a:effectLst/>
        <a:scene3d>
          <a:camera prst="orthographicFront"/>
          <a:lightRig rig="flat" dir="t"/>
        </a:scene3d>
        <a:sp3d/>
      </dsp:spPr>
      <dsp:style>
        <a:lnRef idx="2">
          <a:schemeClr val="accent3"/>
        </a:lnRef>
        <a:fillRef idx="1">
          <a:schemeClr val="lt1"/>
        </a:fillRef>
        <a:effectRef idx="0">
          <a:schemeClr val="accent3"/>
        </a:effectRef>
        <a:fontRef idx="minor">
          <a:schemeClr val="dk1"/>
        </a:fontRef>
      </dsp:style>
      <dsp:txBody>
        <a:bodyPr spcFirstLastPara="0" vert="horz" wrap="square" lIns="10160" tIns="10160" rIns="10160" bIns="10160" numCol="1" spcCol="1270" anchor="ctr" anchorCtr="0">
          <a:prstTxWarp prst="textPlain">
            <a:avLst/>
          </a:prstTxWarp>
          <a:no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lvl="0" algn="ctr" defTabSz="711200">
            <a:lnSpc>
              <a:spcPct val="90000"/>
            </a:lnSpc>
            <a:spcBef>
              <a:spcPct val="0"/>
            </a:spcBef>
            <a:spcAft>
              <a:spcPct val="35000"/>
            </a:spcAft>
          </a:pPr>
          <a:r>
            <a:rPr lang="es-PE" sz="1600" b="1" kern="1200" cap="none" spc="0" dirty="0" smtClean="0">
              <a:ln>
                <a:solidFill>
                  <a:schemeClr val="tx1">
                    <a:lumMod val="95000"/>
                    <a:lumOff val="5000"/>
                  </a:schemeClr>
                </a:solidFill>
              </a:ln>
              <a:solidFill>
                <a:schemeClr val="tx1">
                  <a:lumMod val="95000"/>
                  <a:lumOff val="5000"/>
                </a:schemeClr>
              </a:solidFill>
              <a:effectLst>
                <a:glow rad="228600">
                  <a:schemeClr val="accent4">
                    <a:satMod val="175000"/>
                    <a:alpha val="40000"/>
                  </a:schemeClr>
                </a:glow>
              </a:effectLst>
            </a:rPr>
            <a:t>LA COMUNICACIÓN</a:t>
          </a:r>
          <a:endParaRPr lang="es-PE" sz="1600" b="1" kern="1200" cap="none" spc="0" dirty="0">
            <a:ln>
              <a:solidFill>
                <a:schemeClr val="tx1">
                  <a:lumMod val="95000"/>
                  <a:lumOff val="5000"/>
                </a:schemeClr>
              </a:solidFill>
            </a:ln>
            <a:solidFill>
              <a:schemeClr val="tx1">
                <a:lumMod val="95000"/>
                <a:lumOff val="5000"/>
              </a:schemeClr>
            </a:solidFill>
            <a:effectLst>
              <a:glow rad="228600">
                <a:schemeClr val="accent4">
                  <a:satMod val="175000"/>
                  <a:alpha val="40000"/>
                </a:schemeClr>
              </a:glow>
            </a:effectLst>
          </a:endParaRPr>
        </a:p>
      </dsp:txBody>
      <dsp:txXfrm>
        <a:off x="2944099" y="630951"/>
        <a:ext cx="2004486" cy="405214"/>
      </dsp:txXfrm>
    </dsp:sp>
    <dsp:sp modelId="{31686E4A-1C0E-4C81-B535-0E27F940CDF3}">
      <dsp:nvSpPr>
        <dsp:cNvPr id="0" name=""/>
        <dsp:cNvSpPr/>
      </dsp:nvSpPr>
      <dsp:spPr>
        <a:xfrm rot="23447">
          <a:off x="4961180" y="822577"/>
          <a:ext cx="989501" cy="28710"/>
        </a:xfrm>
        <a:custGeom>
          <a:avLst/>
          <a:gdLst/>
          <a:ahLst/>
          <a:cxnLst/>
          <a:rect l="0" t="0" r="0" b="0"/>
          <a:pathLst>
            <a:path>
              <a:moveTo>
                <a:pt x="0" y="14355"/>
              </a:moveTo>
              <a:lnTo>
                <a:pt x="989501" y="14355"/>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5431194" y="812195"/>
        <a:ext cx="49475" cy="49475"/>
      </dsp:txXfrm>
    </dsp:sp>
    <dsp:sp modelId="{2B14E3FB-79A7-4555-9286-2E99C1CF43F7}">
      <dsp:nvSpPr>
        <dsp:cNvPr id="0" name=""/>
        <dsp:cNvSpPr/>
      </dsp:nvSpPr>
      <dsp:spPr>
        <a:xfrm>
          <a:off x="5950671" y="76018"/>
          <a:ext cx="4907550" cy="1528577"/>
        </a:xfrm>
        <a:prstGeom prst="roundRect">
          <a:avLst>
            <a:gd name="adj" fmla="val 10000"/>
          </a:avLst>
        </a:prstGeom>
        <a:solidFill>
          <a:srgbClr val="00FF00"/>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es-US" sz="1600" b="0" kern="1200" dirty="0" smtClean="0">
              <a:solidFill>
                <a:schemeClr val="tx1">
                  <a:lumMod val="95000"/>
                  <a:lumOff val="5000"/>
                </a:schemeClr>
              </a:solidFill>
            </a:rPr>
            <a:t>Es el proceso por medio del cual se transmite información de un ente a otro.  Es el intercambio de sentimientos, opiniones o cualquier otro tipo de información mediante el habla, escritura u otras señales.</a:t>
          </a:r>
          <a:r>
            <a:rPr lang="es-US" sz="1050" b="0" kern="1200" dirty="0" smtClean="0"/>
            <a:t>.</a:t>
          </a:r>
          <a:endParaRPr lang="es-PE" sz="1050" kern="1200" dirty="0"/>
        </a:p>
      </dsp:txBody>
      <dsp:txXfrm>
        <a:off x="5995441" y="120788"/>
        <a:ext cx="4818010" cy="1439037"/>
      </dsp:txXfrm>
    </dsp:sp>
    <dsp:sp modelId="{F83CF4BF-7B70-49FF-B72A-6A48FD79B9CA}">
      <dsp:nvSpPr>
        <dsp:cNvPr id="0" name=""/>
        <dsp:cNvSpPr/>
      </dsp:nvSpPr>
      <dsp:spPr>
        <a:xfrm rot="18856839">
          <a:off x="1847641" y="2711103"/>
          <a:ext cx="1206377" cy="28710"/>
        </a:xfrm>
        <a:custGeom>
          <a:avLst/>
          <a:gdLst/>
          <a:ahLst/>
          <a:cxnLst/>
          <a:rect l="0" t="0" r="0" b="0"/>
          <a:pathLst>
            <a:path>
              <a:moveTo>
                <a:pt x="0" y="14355"/>
              </a:moveTo>
              <a:lnTo>
                <a:pt x="1206377" y="14355"/>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2420671" y="2695298"/>
        <a:ext cx="60318" cy="60318"/>
      </dsp:txXfrm>
    </dsp:sp>
    <dsp:sp modelId="{8827663C-7678-4DB8-8414-06335BC42432}">
      <dsp:nvSpPr>
        <dsp:cNvPr id="0" name=""/>
        <dsp:cNvSpPr/>
      </dsp:nvSpPr>
      <dsp:spPr>
        <a:xfrm>
          <a:off x="2871961" y="2051728"/>
          <a:ext cx="2029700" cy="483778"/>
        </a:xfrm>
        <a:prstGeom prst="roundRect">
          <a:avLst>
            <a:gd name="adj" fmla="val 10000"/>
          </a:avLst>
        </a:prstGeom>
        <a:solidFill>
          <a:schemeClr val="lt1"/>
        </a:solidFill>
        <a:ln w="25400" cap="flat" cmpd="sng" algn="ctr">
          <a:solidFill>
            <a:schemeClr val="accent3"/>
          </a:solidFill>
          <a:prstDash val="solid"/>
        </a:ln>
        <a:effectLst/>
        <a:scene3d>
          <a:camera prst="orthographicFront"/>
          <a:lightRig rig="flat" dir="t"/>
        </a:scene3d>
        <a:sp3d/>
      </dsp:spPr>
      <dsp:style>
        <a:lnRef idx="2">
          <a:schemeClr val="accent3"/>
        </a:lnRef>
        <a:fillRef idx="1">
          <a:schemeClr val="lt1"/>
        </a:fillRef>
        <a:effectRef idx="0">
          <a:schemeClr val="accent3"/>
        </a:effectRef>
        <a:fontRef idx="minor">
          <a:schemeClr val="dk1"/>
        </a:fontRef>
      </dsp:style>
      <dsp:txBody>
        <a:bodyPr spcFirstLastPara="0" vert="horz" wrap="square" lIns="11430" tIns="11430" rIns="11430" bIns="11430" numCol="1" spcCol="1270" anchor="ctr" anchorCtr="0">
          <a:prstTxWarp prst="textPlain">
            <a:avLst/>
          </a:prstTxWarp>
          <a:noAutofit/>
        </a:bodyPr>
        <a:lstStyle/>
        <a:p>
          <a:pPr lvl="0" algn="ctr" defTabSz="800100">
            <a:lnSpc>
              <a:spcPct val="90000"/>
            </a:lnSpc>
            <a:spcBef>
              <a:spcPct val="0"/>
            </a:spcBef>
            <a:spcAft>
              <a:spcPct val="35000"/>
            </a:spcAft>
          </a:pPr>
          <a:r>
            <a:rPr lang="es-PE" sz="1800" kern="1200" dirty="0" smtClean="0">
              <a:effectLst>
                <a:glow rad="228600">
                  <a:schemeClr val="accent4">
                    <a:satMod val="175000"/>
                    <a:alpha val="40000"/>
                  </a:schemeClr>
                </a:glow>
              </a:effectLst>
            </a:rPr>
            <a:t>COMPRENSION DE TEXTOS </a:t>
          </a:r>
          <a:endParaRPr lang="es-PE" sz="1800" kern="1200" dirty="0">
            <a:effectLst>
              <a:glow rad="228600">
                <a:schemeClr val="accent4">
                  <a:satMod val="175000"/>
                  <a:alpha val="40000"/>
                </a:schemeClr>
              </a:glow>
            </a:effectLst>
          </a:endParaRPr>
        </a:p>
      </dsp:txBody>
      <dsp:txXfrm>
        <a:off x="2886130" y="2065897"/>
        <a:ext cx="2001362" cy="455440"/>
      </dsp:txXfrm>
    </dsp:sp>
    <dsp:sp modelId="{8D285551-67D2-4057-99BF-22E7C7143D72}">
      <dsp:nvSpPr>
        <dsp:cNvPr id="0" name=""/>
        <dsp:cNvSpPr/>
      </dsp:nvSpPr>
      <dsp:spPr>
        <a:xfrm rot="21503776">
          <a:off x="4901455" y="2264578"/>
          <a:ext cx="1049420" cy="28710"/>
        </a:xfrm>
        <a:custGeom>
          <a:avLst/>
          <a:gdLst/>
          <a:ahLst/>
          <a:cxnLst/>
          <a:rect l="0" t="0" r="0" b="0"/>
          <a:pathLst>
            <a:path>
              <a:moveTo>
                <a:pt x="0" y="14355"/>
              </a:moveTo>
              <a:lnTo>
                <a:pt x="1049420" y="14355"/>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5399930" y="2252697"/>
        <a:ext cx="52471" cy="52471"/>
      </dsp:txXfrm>
    </dsp:sp>
    <dsp:sp modelId="{CE4B8652-ADA7-4E2F-B176-5AB611C1EDEA}">
      <dsp:nvSpPr>
        <dsp:cNvPr id="0" name=""/>
        <dsp:cNvSpPr/>
      </dsp:nvSpPr>
      <dsp:spPr>
        <a:xfrm>
          <a:off x="5950671" y="1756823"/>
          <a:ext cx="4880900" cy="1014850"/>
        </a:xfrm>
        <a:prstGeom prst="roundRect">
          <a:avLst>
            <a:gd name="adj" fmla="val 10000"/>
          </a:avLst>
        </a:prstGeom>
        <a:solidFill>
          <a:srgbClr val="FF99FF"/>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es-US" sz="1600" b="1" kern="1200" dirty="0" smtClean="0">
              <a:solidFill>
                <a:schemeClr val="tx1">
                  <a:lumMod val="95000"/>
                  <a:lumOff val="5000"/>
                </a:schemeClr>
              </a:solidFill>
            </a:rPr>
            <a:t>C</a:t>
          </a:r>
          <a:r>
            <a:rPr lang="es-US" sz="1600" b="0" kern="1200" dirty="0" smtClean="0">
              <a:solidFill>
                <a:schemeClr val="tx1">
                  <a:lumMod val="95000"/>
                  <a:lumOff val="5000"/>
                </a:schemeClr>
              </a:solidFill>
            </a:rPr>
            <a:t>omprender un texto es comprender el mensaje que transmite de una manera objetivo. Así, la comprensión textual implica la decodificación del mensaje que realiza el lector</a:t>
          </a:r>
          <a:r>
            <a:rPr lang="es-US" sz="1050" b="0" kern="1200" dirty="0" smtClean="0"/>
            <a:t>.</a:t>
          </a:r>
          <a:endParaRPr lang="es-PE" sz="1050" kern="1200" dirty="0"/>
        </a:p>
      </dsp:txBody>
      <dsp:txXfrm>
        <a:off x="5980395" y="1786547"/>
        <a:ext cx="4821452" cy="955402"/>
      </dsp:txXfrm>
    </dsp:sp>
    <dsp:sp modelId="{36AE6F3F-35DD-4F98-AB09-62388001AF6D}">
      <dsp:nvSpPr>
        <dsp:cNvPr id="0" name=""/>
        <dsp:cNvSpPr/>
      </dsp:nvSpPr>
      <dsp:spPr>
        <a:xfrm rot="1332916">
          <a:off x="1997740" y="3305729"/>
          <a:ext cx="861101" cy="28710"/>
        </a:xfrm>
        <a:custGeom>
          <a:avLst/>
          <a:gdLst/>
          <a:ahLst/>
          <a:cxnLst/>
          <a:rect l="0" t="0" r="0" b="0"/>
          <a:pathLst>
            <a:path>
              <a:moveTo>
                <a:pt x="0" y="14355"/>
              </a:moveTo>
              <a:lnTo>
                <a:pt x="861101" y="14355"/>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2406763" y="3298556"/>
        <a:ext cx="43055" cy="43055"/>
      </dsp:txXfrm>
    </dsp:sp>
    <dsp:sp modelId="{8E8D506F-D6C7-4901-AC43-088EE4FFEF01}">
      <dsp:nvSpPr>
        <dsp:cNvPr id="0" name=""/>
        <dsp:cNvSpPr/>
      </dsp:nvSpPr>
      <dsp:spPr>
        <a:xfrm>
          <a:off x="2826881" y="3311614"/>
          <a:ext cx="2029700" cy="342511"/>
        </a:xfrm>
        <a:prstGeom prst="roundRect">
          <a:avLst>
            <a:gd name="adj" fmla="val 10000"/>
          </a:avLst>
        </a:prstGeom>
        <a:solidFill>
          <a:schemeClr val="lt1"/>
        </a:solidFill>
        <a:ln w="25400" cap="flat" cmpd="sng" algn="ctr">
          <a:solidFill>
            <a:schemeClr val="accent3"/>
          </a:solidFill>
          <a:prstDash val="solid"/>
        </a:ln>
        <a:effectLst/>
        <a:scene3d>
          <a:camera prst="orthographicFront"/>
          <a:lightRig rig="flat" dir="t"/>
        </a:scene3d>
        <a:sp3d/>
      </dsp:spPr>
      <dsp:style>
        <a:lnRef idx="2">
          <a:schemeClr val="accent3"/>
        </a:lnRef>
        <a:fillRef idx="1">
          <a:schemeClr val="lt1"/>
        </a:fillRef>
        <a:effectRef idx="0">
          <a:schemeClr val="accent3"/>
        </a:effectRef>
        <a:fontRef idx="minor">
          <a:schemeClr val="dk1"/>
        </a:fontRef>
      </dsp:style>
      <dsp:txBody>
        <a:bodyPr spcFirstLastPara="0" vert="horz" wrap="square" lIns="10160" tIns="10160" rIns="10160" bIns="10160" numCol="1" spcCol="1270" anchor="ctr" anchorCtr="0">
          <a:prstTxWarp prst="textPlain">
            <a:avLst/>
          </a:prstTxWarp>
          <a:noAutofit/>
        </a:bodyPr>
        <a:lstStyle/>
        <a:p>
          <a:pPr lvl="0" algn="ctr" defTabSz="711200">
            <a:lnSpc>
              <a:spcPct val="90000"/>
            </a:lnSpc>
            <a:spcBef>
              <a:spcPct val="0"/>
            </a:spcBef>
            <a:spcAft>
              <a:spcPct val="35000"/>
            </a:spcAft>
          </a:pPr>
          <a:r>
            <a:rPr lang="es-PE" sz="1600" kern="1200" dirty="0" smtClean="0">
              <a:effectLst>
                <a:glow rad="228600">
                  <a:schemeClr val="accent4">
                    <a:satMod val="175000"/>
                    <a:alpha val="40000"/>
                  </a:schemeClr>
                </a:glow>
              </a:effectLst>
            </a:rPr>
            <a:t>EL CUENTO</a:t>
          </a:r>
          <a:endParaRPr lang="es-PE" sz="1600" kern="1200" dirty="0">
            <a:effectLst>
              <a:glow rad="228600">
                <a:schemeClr val="accent4">
                  <a:satMod val="175000"/>
                  <a:alpha val="40000"/>
                </a:schemeClr>
              </a:glow>
            </a:effectLst>
          </a:endParaRPr>
        </a:p>
      </dsp:txBody>
      <dsp:txXfrm>
        <a:off x="2836913" y="3321646"/>
        <a:ext cx="2009636" cy="322447"/>
      </dsp:txXfrm>
    </dsp:sp>
    <dsp:sp modelId="{6E007B02-7334-4ACF-973C-5CAA1685365D}">
      <dsp:nvSpPr>
        <dsp:cNvPr id="0" name=""/>
        <dsp:cNvSpPr/>
      </dsp:nvSpPr>
      <dsp:spPr>
        <a:xfrm rot="21438162">
          <a:off x="4855974" y="3442742"/>
          <a:ext cx="1095302" cy="28710"/>
        </a:xfrm>
        <a:custGeom>
          <a:avLst/>
          <a:gdLst/>
          <a:ahLst/>
          <a:cxnLst/>
          <a:rect l="0" t="0" r="0" b="0"/>
          <a:pathLst>
            <a:path>
              <a:moveTo>
                <a:pt x="0" y="14355"/>
              </a:moveTo>
              <a:lnTo>
                <a:pt x="1095302" y="14355"/>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5376243" y="3429715"/>
        <a:ext cx="54765" cy="54765"/>
      </dsp:txXfrm>
    </dsp:sp>
    <dsp:sp modelId="{3FA06FDD-52DB-4D3D-98EB-520AF1AD5FEB}">
      <dsp:nvSpPr>
        <dsp:cNvPr id="0" name=""/>
        <dsp:cNvSpPr/>
      </dsp:nvSpPr>
      <dsp:spPr>
        <a:xfrm>
          <a:off x="5950671" y="2923900"/>
          <a:ext cx="4827621" cy="1014850"/>
        </a:xfrm>
        <a:prstGeom prst="roundRect">
          <a:avLst>
            <a:gd name="adj" fmla="val 10000"/>
          </a:avLst>
        </a:prstGeom>
        <a:solidFill>
          <a:srgbClr val="00FF00"/>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es-US" sz="1600" b="0" kern="1200" dirty="0" smtClean="0">
              <a:solidFill>
                <a:schemeClr val="tx1">
                  <a:lumMod val="95000"/>
                  <a:lumOff val="5000"/>
                </a:schemeClr>
              </a:solidFill>
            </a:rPr>
            <a:t>es un texto escrito por uno o varios autores que narran una historia a través de unos personajes a los que les sucede hechos en un lugar y espacios determinados.</a:t>
          </a:r>
          <a:endParaRPr lang="es-PE" sz="1600" kern="1200" dirty="0">
            <a:solidFill>
              <a:schemeClr val="tx1">
                <a:lumMod val="95000"/>
                <a:lumOff val="5000"/>
              </a:schemeClr>
            </a:solidFill>
          </a:endParaRPr>
        </a:p>
      </dsp:txBody>
      <dsp:txXfrm>
        <a:off x="5980395" y="2953624"/>
        <a:ext cx="4768173" cy="955402"/>
      </dsp:txXfrm>
    </dsp:sp>
    <dsp:sp modelId="{84B43C55-692A-42AB-B054-8A94F1B5AD6B}">
      <dsp:nvSpPr>
        <dsp:cNvPr id="0" name=""/>
        <dsp:cNvSpPr/>
      </dsp:nvSpPr>
      <dsp:spPr>
        <a:xfrm rot="3356927">
          <a:off x="1715232" y="3735008"/>
          <a:ext cx="1429180" cy="28710"/>
        </a:xfrm>
        <a:custGeom>
          <a:avLst/>
          <a:gdLst/>
          <a:ahLst/>
          <a:cxnLst/>
          <a:rect l="0" t="0" r="0" b="0"/>
          <a:pathLst>
            <a:path>
              <a:moveTo>
                <a:pt x="0" y="14355"/>
              </a:moveTo>
              <a:lnTo>
                <a:pt x="1429180" y="14355"/>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2394093" y="3713633"/>
        <a:ext cx="71459" cy="71459"/>
      </dsp:txXfrm>
    </dsp:sp>
    <dsp:sp modelId="{64DFC90C-7E14-4050-849A-C96A76EF4D83}">
      <dsp:nvSpPr>
        <dsp:cNvPr id="0" name=""/>
        <dsp:cNvSpPr/>
      </dsp:nvSpPr>
      <dsp:spPr>
        <a:xfrm>
          <a:off x="2829946" y="4169644"/>
          <a:ext cx="2029700" cy="343567"/>
        </a:xfrm>
        <a:prstGeom prst="roundRect">
          <a:avLst>
            <a:gd name="adj" fmla="val 10000"/>
          </a:avLst>
        </a:prstGeom>
        <a:solidFill>
          <a:schemeClr val="lt1"/>
        </a:solidFill>
        <a:ln w="25400" cap="flat" cmpd="sng" algn="ctr">
          <a:solidFill>
            <a:schemeClr val="accent3"/>
          </a:solidFill>
          <a:prstDash val="solid"/>
        </a:ln>
        <a:effectLst/>
        <a:scene3d>
          <a:camera prst="orthographicFront"/>
          <a:lightRig rig="flat" dir="t"/>
        </a:scene3d>
        <a:sp3d/>
      </dsp:spPr>
      <dsp:style>
        <a:lnRef idx="2">
          <a:schemeClr val="accent3"/>
        </a:lnRef>
        <a:fillRef idx="1">
          <a:schemeClr val="lt1"/>
        </a:fillRef>
        <a:effectRef idx="0">
          <a:schemeClr val="accent3"/>
        </a:effectRef>
        <a:fontRef idx="minor">
          <a:schemeClr val="dk1"/>
        </a:fontRef>
      </dsp:style>
      <dsp:txBody>
        <a:bodyPr spcFirstLastPara="0" vert="horz" wrap="square" lIns="10160" tIns="10160" rIns="10160" bIns="10160" numCol="1" spcCol="1270" anchor="ctr" anchorCtr="0">
          <a:prstTxWarp prst="textPlain">
            <a:avLst/>
          </a:prstTxWarp>
          <a:noAutofit/>
        </a:bodyPr>
        <a:lstStyle/>
        <a:p>
          <a:pPr lvl="0" algn="ctr" defTabSz="711200">
            <a:lnSpc>
              <a:spcPct val="90000"/>
            </a:lnSpc>
            <a:spcBef>
              <a:spcPct val="0"/>
            </a:spcBef>
            <a:spcAft>
              <a:spcPct val="35000"/>
            </a:spcAft>
          </a:pPr>
          <a:r>
            <a:rPr lang="es-PE" sz="1600" kern="1200" dirty="0" smtClean="0">
              <a:effectLst>
                <a:glow rad="228600">
                  <a:schemeClr val="accent4">
                    <a:satMod val="175000"/>
                    <a:alpha val="40000"/>
                  </a:schemeClr>
                </a:glow>
              </a:effectLst>
            </a:rPr>
            <a:t>LA FABULA</a:t>
          </a:r>
          <a:endParaRPr lang="es-PE" sz="1600" kern="1200" dirty="0">
            <a:effectLst>
              <a:glow rad="228600">
                <a:schemeClr val="accent4">
                  <a:satMod val="175000"/>
                  <a:alpha val="40000"/>
                </a:schemeClr>
              </a:glow>
            </a:effectLst>
          </a:endParaRPr>
        </a:p>
      </dsp:txBody>
      <dsp:txXfrm>
        <a:off x="2840009" y="4179707"/>
        <a:ext cx="2009574" cy="323441"/>
      </dsp:txXfrm>
    </dsp:sp>
    <dsp:sp modelId="{3A6BE2E4-3749-4412-88B2-8A2E32E6F1F4}">
      <dsp:nvSpPr>
        <dsp:cNvPr id="0" name=""/>
        <dsp:cNvSpPr/>
      </dsp:nvSpPr>
      <dsp:spPr>
        <a:xfrm rot="108239">
          <a:off x="4859375" y="4344254"/>
          <a:ext cx="1091565" cy="28710"/>
        </a:xfrm>
        <a:custGeom>
          <a:avLst/>
          <a:gdLst/>
          <a:ahLst/>
          <a:cxnLst/>
          <a:rect l="0" t="0" r="0" b="0"/>
          <a:pathLst>
            <a:path>
              <a:moveTo>
                <a:pt x="0" y="14355"/>
              </a:moveTo>
              <a:lnTo>
                <a:pt x="1091565" y="14355"/>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5377869" y="4331320"/>
        <a:ext cx="54578" cy="54578"/>
      </dsp:txXfrm>
    </dsp:sp>
    <dsp:sp modelId="{C5A91D4C-829D-4A9A-B32A-B912F36F3D72}">
      <dsp:nvSpPr>
        <dsp:cNvPr id="0" name=""/>
        <dsp:cNvSpPr/>
      </dsp:nvSpPr>
      <dsp:spPr>
        <a:xfrm>
          <a:off x="5950671" y="4090978"/>
          <a:ext cx="4880900" cy="569625"/>
        </a:xfrm>
        <a:prstGeom prst="roundRect">
          <a:avLst>
            <a:gd name="adj" fmla="val 10000"/>
          </a:avLst>
        </a:prstGeom>
        <a:solidFill>
          <a:srgbClr val="FF99FF"/>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es-US" sz="1600" b="0" kern="1200" dirty="0" smtClean="0">
              <a:solidFill>
                <a:schemeClr val="tx1">
                  <a:lumMod val="95000"/>
                  <a:lumOff val="5000"/>
                </a:schemeClr>
              </a:solidFill>
            </a:rPr>
            <a:t>Relato o composición literaria en prosa o en verso que proporciona una enseñanza o consejo moral.</a:t>
          </a:r>
          <a:endParaRPr lang="es-PE" sz="1600" kern="1200" dirty="0">
            <a:solidFill>
              <a:schemeClr val="tx1">
                <a:lumMod val="95000"/>
                <a:lumOff val="5000"/>
              </a:schemeClr>
            </a:solidFill>
          </a:endParaRPr>
        </a:p>
      </dsp:txBody>
      <dsp:txXfrm>
        <a:off x="5967355" y="4107662"/>
        <a:ext cx="4847532" cy="536257"/>
      </dsp:txXfrm>
    </dsp:sp>
    <dsp:sp modelId="{A925A393-1D37-4013-B4C8-DC3FE598C41C}">
      <dsp:nvSpPr>
        <dsp:cNvPr id="0" name=""/>
        <dsp:cNvSpPr/>
      </dsp:nvSpPr>
      <dsp:spPr>
        <a:xfrm rot="4092168">
          <a:off x="1374442" y="4110703"/>
          <a:ext cx="2084556" cy="28710"/>
        </a:xfrm>
        <a:custGeom>
          <a:avLst/>
          <a:gdLst/>
          <a:ahLst/>
          <a:cxnLst/>
          <a:rect l="0" t="0" r="0" b="0"/>
          <a:pathLst>
            <a:path>
              <a:moveTo>
                <a:pt x="0" y="14355"/>
              </a:moveTo>
              <a:lnTo>
                <a:pt x="2084556" y="14355"/>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s-PE" sz="700" kern="1200"/>
        </a:p>
      </dsp:txBody>
      <dsp:txXfrm>
        <a:off x="2364607" y="4072944"/>
        <a:ext cx="104227" cy="104227"/>
      </dsp:txXfrm>
    </dsp:sp>
    <dsp:sp modelId="{F3F89EF5-D3EB-4D30-83F1-5C349E84E2BE}">
      <dsp:nvSpPr>
        <dsp:cNvPr id="0" name=""/>
        <dsp:cNvSpPr/>
      </dsp:nvSpPr>
      <dsp:spPr>
        <a:xfrm>
          <a:off x="2803742" y="4908105"/>
          <a:ext cx="2029700" cy="369425"/>
        </a:xfrm>
        <a:prstGeom prst="roundRect">
          <a:avLst>
            <a:gd name="adj" fmla="val 10000"/>
          </a:avLst>
        </a:prstGeom>
        <a:solidFill>
          <a:schemeClr val="lt1"/>
        </a:solidFill>
        <a:ln w="25400" cap="flat" cmpd="sng" algn="ctr">
          <a:solidFill>
            <a:schemeClr val="accent3"/>
          </a:solidFill>
          <a:prstDash val="solid"/>
        </a:ln>
        <a:effectLst/>
        <a:scene3d>
          <a:camera prst="orthographicFront"/>
          <a:lightRig rig="flat" dir="t"/>
        </a:scene3d>
        <a:sp3d/>
      </dsp:spPr>
      <dsp:style>
        <a:lnRef idx="2">
          <a:schemeClr val="accent3"/>
        </a:lnRef>
        <a:fillRef idx="1">
          <a:schemeClr val="lt1"/>
        </a:fillRef>
        <a:effectRef idx="0">
          <a:schemeClr val="accent3"/>
        </a:effectRef>
        <a:fontRef idx="minor">
          <a:schemeClr val="dk1"/>
        </a:fontRef>
      </dsp:style>
      <dsp:txBody>
        <a:bodyPr spcFirstLastPara="0" vert="horz" wrap="square" lIns="10160" tIns="10160" rIns="10160" bIns="10160" numCol="1" spcCol="1270" anchor="ctr" anchorCtr="0">
          <a:prstTxWarp prst="textPlain">
            <a:avLst/>
          </a:prstTxWarp>
          <a:noAutofit/>
        </a:bodyPr>
        <a:lstStyle/>
        <a:p>
          <a:pPr lvl="0" algn="ctr" defTabSz="711200">
            <a:lnSpc>
              <a:spcPct val="90000"/>
            </a:lnSpc>
            <a:spcBef>
              <a:spcPct val="0"/>
            </a:spcBef>
            <a:spcAft>
              <a:spcPct val="35000"/>
            </a:spcAft>
          </a:pPr>
          <a:r>
            <a:rPr lang="es-PE" sz="1600" kern="1200" dirty="0" smtClean="0">
              <a:effectLst>
                <a:glow rad="228600">
                  <a:schemeClr val="accent4">
                    <a:satMod val="175000"/>
                    <a:alpha val="40000"/>
                  </a:schemeClr>
                </a:glow>
              </a:effectLst>
            </a:rPr>
            <a:t>LA LEYENDA</a:t>
          </a:r>
          <a:endParaRPr lang="es-PE" sz="1600" kern="1200" dirty="0">
            <a:effectLst>
              <a:glow rad="228600">
                <a:schemeClr val="accent4">
                  <a:satMod val="175000"/>
                  <a:alpha val="40000"/>
                </a:schemeClr>
              </a:glow>
            </a:effectLst>
          </a:endParaRPr>
        </a:p>
      </dsp:txBody>
      <dsp:txXfrm>
        <a:off x="2814562" y="4918925"/>
        <a:ext cx="2008060" cy="347785"/>
      </dsp:txXfrm>
    </dsp:sp>
    <dsp:sp modelId="{6822C3C5-FBCC-44A4-95DF-AB2075D14E97}">
      <dsp:nvSpPr>
        <dsp:cNvPr id="0" name=""/>
        <dsp:cNvSpPr/>
      </dsp:nvSpPr>
      <dsp:spPr>
        <a:xfrm rot="77212">
          <a:off x="4833302" y="5091011"/>
          <a:ext cx="1117509" cy="28710"/>
        </a:xfrm>
        <a:custGeom>
          <a:avLst/>
          <a:gdLst/>
          <a:ahLst/>
          <a:cxnLst/>
          <a:rect l="0" t="0" r="0" b="0"/>
          <a:pathLst>
            <a:path>
              <a:moveTo>
                <a:pt x="0" y="14355"/>
              </a:moveTo>
              <a:lnTo>
                <a:pt x="1117509" y="14355"/>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5364119" y="5077428"/>
        <a:ext cx="55875" cy="55875"/>
      </dsp:txXfrm>
    </dsp:sp>
    <dsp:sp modelId="{315D32FD-C660-42B2-A60B-CCEC0EA6439C}">
      <dsp:nvSpPr>
        <dsp:cNvPr id="0" name=""/>
        <dsp:cNvSpPr/>
      </dsp:nvSpPr>
      <dsp:spPr>
        <a:xfrm>
          <a:off x="5950671" y="4812831"/>
          <a:ext cx="4907550" cy="610168"/>
        </a:xfrm>
        <a:prstGeom prst="roundRect">
          <a:avLst>
            <a:gd name="adj" fmla="val 10000"/>
          </a:avLst>
        </a:prstGeom>
        <a:solidFill>
          <a:srgbClr val="00FF00"/>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es-US" sz="1600" b="0" i="0" kern="1200" dirty="0" smtClean="0">
              <a:solidFill>
                <a:schemeClr val="tx1">
                  <a:lumMod val="95000"/>
                  <a:lumOff val="5000"/>
                </a:schemeClr>
              </a:solidFill>
            </a:rPr>
            <a:t>Se narra las acciones de los dioses o héroes de la Antigüedad</a:t>
          </a:r>
          <a:r>
            <a:rPr lang="es-US" sz="1600" b="1" kern="1200" dirty="0" smtClean="0">
              <a:solidFill>
                <a:schemeClr val="tx1">
                  <a:lumMod val="95000"/>
                  <a:lumOff val="5000"/>
                </a:schemeClr>
              </a:solidFill>
            </a:rPr>
            <a:t>.</a:t>
          </a:r>
          <a:endParaRPr lang="es-PE" sz="1600" kern="1200" dirty="0">
            <a:solidFill>
              <a:schemeClr val="tx1">
                <a:lumMod val="95000"/>
                <a:lumOff val="5000"/>
              </a:schemeClr>
            </a:solidFill>
          </a:endParaRPr>
        </a:p>
      </dsp:txBody>
      <dsp:txXfrm>
        <a:off x="5968542" y="4830702"/>
        <a:ext cx="4871808" cy="574426"/>
      </dsp:txXfrm>
    </dsp:sp>
    <dsp:sp modelId="{9BFBA9B6-E3F8-4B48-8386-52C4098A94D1}">
      <dsp:nvSpPr>
        <dsp:cNvPr id="0" name=""/>
        <dsp:cNvSpPr/>
      </dsp:nvSpPr>
      <dsp:spPr>
        <a:xfrm rot="4362068">
          <a:off x="1019496" y="4515628"/>
          <a:ext cx="2875435" cy="28710"/>
        </a:xfrm>
        <a:custGeom>
          <a:avLst/>
          <a:gdLst/>
          <a:ahLst/>
          <a:cxnLst/>
          <a:rect l="0" t="0" r="0" b="0"/>
          <a:pathLst>
            <a:path>
              <a:moveTo>
                <a:pt x="0" y="14355"/>
              </a:moveTo>
              <a:lnTo>
                <a:pt x="2875435" y="14355"/>
              </a:lnTo>
            </a:path>
          </a:pathLst>
        </a:cu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es-PE" sz="1000" kern="1200"/>
        </a:p>
      </dsp:txBody>
      <dsp:txXfrm>
        <a:off x="2385328" y="4458097"/>
        <a:ext cx="143771" cy="143771"/>
      </dsp:txXfrm>
    </dsp:sp>
    <dsp:sp modelId="{9C0E1B34-A36F-460E-AECD-FC6F0D7CE205}">
      <dsp:nvSpPr>
        <dsp:cNvPr id="0" name=""/>
        <dsp:cNvSpPr/>
      </dsp:nvSpPr>
      <dsp:spPr>
        <a:xfrm>
          <a:off x="2884727" y="5677549"/>
          <a:ext cx="2029700" cy="450238"/>
        </a:xfrm>
        <a:prstGeom prst="roundRect">
          <a:avLst>
            <a:gd name="adj" fmla="val 10000"/>
          </a:avLst>
        </a:prstGeom>
        <a:solidFill>
          <a:schemeClr val="lt1"/>
        </a:solidFill>
        <a:ln w="25400" cap="flat" cmpd="sng" algn="ctr">
          <a:solidFill>
            <a:schemeClr val="accent3"/>
          </a:solidFill>
          <a:prstDash val="solid"/>
        </a:ln>
        <a:effectLst/>
        <a:scene3d>
          <a:camera prst="orthographicFront"/>
          <a:lightRig rig="flat" dir="t"/>
        </a:scene3d>
        <a:sp3d/>
      </dsp:spPr>
      <dsp:style>
        <a:lnRef idx="2">
          <a:schemeClr val="accent3"/>
        </a:lnRef>
        <a:fillRef idx="1">
          <a:schemeClr val="lt1"/>
        </a:fillRef>
        <a:effectRef idx="0">
          <a:schemeClr val="accent3"/>
        </a:effectRef>
        <a:fontRef idx="minor">
          <a:schemeClr val="dk1"/>
        </a:fontRef>
      </dsp:style>
      <dsp:txBody>
        <a:bodyPr spcFirstLastPara="0" vert="horz" wrap="square" lIns="10160" tIns="10160" rIns="10160" bIns="10160" numCol="1" spcCol="1270" anchor="ctr" anchorCtr="0">
          <a:prstTxWarp prst="textPlain">
            <a:avLst/>
          </a:prstTxWarp>
          <a:noAutofit/>
        </a:bodyPr>
        <a:lstStyle/>
        <a:p>
          <a:pPr lvl="0" algn="ctr" defTabSz="711200">
            <a:lnSpc>
              <a:spcPct val="90000"/>
            </a:lnSpc>
            <a:spcBef>
              <a:spcPct val="0"/>
            </a:spcBef>
            <a:spcAft>
              <a:spcPct val="35000"/>
            </a:spcAft>
          </a:pPr>
          <a:r>
            <a:rPr lang="es-PE" sz="1600" kern="1200" dirty="0" smtClean="0">
              <a:effectLst>
                <a:glow rad="228600">
                  <a:schemeClr val="accent4">
                    <a:satMod val="175000"/>
                    <a:alpha val="40000"/>
                  </a:schemeClr>
                </a:glow>
              </a:effectLst>
            </a:rPr>
            <a:t>LA IDEA PRINCIPAL</a:t>
          </a:r>
          <a:endParaRPr lang="es-PE" sz="1600" kern="1200" dirty="0">
            <a:effectLst>
              <a:glow rad="228600">
                <a:schemeClr val="accent4">
                  <a:satMod val="175000"/>
                  <a:alpha val="40000"/>
                </a:schemeClr>
              </a:glow>
            </a:effectLst>
          </a:endParaRPr>
        </a:p>
      </dsp:txBody>
      <dsp:txXfrm>
        <a:off x="2897914" y="5690736"/>
        <a:ext cx="2003326" cy="423864"/>
      </dsp:txXfrm>
    </dsp:sp>
    <dsp:sp modelId="{32AC5002-5B8C-4251-97D1-20365047038A}">
      <dsp:nvSpPr>
        <dsp:cNvPr id="0" name=""/>
        <dsp:cNvSpPr/>
      </dsp:nvSpPr>
      <dsp:spPr>
        <a:xfrm rot="93674">
          <a:off x="4914235" y="5902434"/>
          <a:ext cx="1036627" cy="28710"/>
        </a:xfrm>
        <a:custGeom>
          <a:avLst/>
          <a:gdLst/>
          <a:ahLst/>
          <a:cxnLst/>
          <a:rect l="0" t="0" r="0" b="0"/>
          <a:pathLst>
            <a:path>
              <a:moveTo>
                <a:pt x="0" y="14355"/>
              </a:moveTo>
              <a:lnTo>
                <a:pt x="1036627" y="14355"/>
              </a:lnTo>
            </a:path>
          </a:pathLst>
        </a:custGeom>
        <a:noFill/>
        <a:ln w="25400"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5406633" y="5890874"/>
        <a:ext cx="51831" cy="51831"/>
      </dsp:txXfrm>
    </dsp:sp>
    <dsp:sp modelId="{36846CFD-16FF-4091-AEEE-75B2F96E1B15}">
      <dsp:nvSpPr>
        <dsp:cNvPr id="0" name=""/>
        <dsp:cNvSpPr/>
      </dsp:nvSpPr>
      <dsp:spPr>
        <a:xfrm>
          <a:off x="5950671" y="5575227"/>
          <a:ext cx="5014110" cy="711369"/>
        </a:xfrm>
        <a:prstGeom prst="roundRect">
          <a:avLst>
            <a:gd name="adj" fmla="val 10000"/>
          </a:avLst>
        </a:prstGeom>
        <a:solidFill>
          <a:srgbClr val="FF99FF"/>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just" defTabSz="800100">
            <a:lnSpc>
              <a:spcPct val="90000"/>
            </a:lnSpc>
            <a:spcBef>
              <a:spcPct val="0"/>
            </a:spcBef>
            <a:spcAft>
              <a:spcPct val="35000"/>
            </a:spcAft>
          </a:pPr>
          <a:r>
            <a:rPr lang="es-US" sz="1800" b="0" kern="1200" dirty="0" smtClean="0">
              <a:solidFill>
                <a:schemeClr val="tx1">
                  <a:lumMod val="95000"/>
                  <a:lumOff val="5000"/>
                </a:schemeClr>
              </a:solidFill>
            </a:rPr>
            <a:t>Es una oración afirmativa que sintetiza el tema que va a tratar el autor a lo largo de un texto.</a:t>
          </a:r>
          <a:endParaRPr lang="es-PE" sz="1800" b="0" kern="1200" dirty="0">
            <a:solidFill>
              <a:schemeClr val="tx1">
                <a:lumMod val="95000"/>
                <a:lumOff val="5000"/>
              </a:schemeClr>
            </a:solidFill>
          </a:endParaRPr>
        </a:p>
      </dsp:txBody>
      <dsp:txXfrm>
        <a:off x="5971506" y="5596062"/>
        <a:ext cx="4972440" cy="6696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9BFB60-CC0D-42C1-8B70-45D93F257ED6}">
      <dsp:nvSpPr>
        <dsp:cNvPr id="0" name=""/>
        <dsp:cNvSpPr/>
      </dsp:nvSpPr>
      <dsp:spPr>
        <a:xfrm>
          <a:off x="0" y="2438632"/>
          <a:ext cx="2149867" cy="1074933"/>
        </a:xfrm>
        <a:prstGeom prst="roundRect">
          <a:avLst>
            <a:gd name="adj" fmla="val 10000"/>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PE" sz="1800" b="1" kern="1200" cap="none" spc="0" smtClean="0">
              <a:ln/>
              <a:effectLst/>
            </a:rPr>
            <a:t>MARCO CONCEPTUAL</a:t>
          </a:r>
          <a:endParaRPr lang="es-PE" sz="1800" b="1" kern="1200" cap="none" spc="0" dirty="0">
            <a:ln/>
            <a:effectLst/>
          </a:endParaRPr>
        </a:p>
      </dsp:txBody>
      <dsp:txXfrm>
        <a:off x="31484" y="2470116"/>
        <a:ext cx="2086899" cy="1011965"/>
      </dsp:txXfrm>
    </dsp:sp>
    <dsp:sp modelId="{5D5C0828-9C59-4FAB-94FD-FB79AB9AA00A}">
      <dsp:nvSpPr>
        <dsp:cNvPr id="0" name=""/>
        <dsp:cNvSpPr/>
      </dsp:nvSpPr>
      <dsp:spPr>
        <a:xfrm rot="17222419">
          <a:off x="1285996" y="1792579"/>
          <a:ext cx="2443920" cy="30410"/>
        </a:xfrm>
        <a:custGeom>
          <a:avLst/>
          <a:gdLst/>
          <a:ahLst/>
          <a:cxnLst/>
          <a:rect l="0" t="0" r="0" b="0"/>
          <a:pathLst>
            <a:path>
              <a:moveTo>
                <a:pt x="0" y="15205"/>
              </a:moveTo>
              <a:lnTo>
                <a:pt x="2443920" y="1520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s-PE" sz="800" kern="1200"/>
        </a:p>
      </dsp:txBody>
      <dsp:txXfrm>
        <a:off x="2446858" y="1746687"/>
        <a:ext cx="122196" cy="122196"/>
      </dsp:txXfrm>
    </dsp:sp>
    <dsp:sp modelId="{9B51DCE9-DF6F-465F-B188-E2E34C6974C7}">
      <dsp:nvSpPr>
        <dsp:cNvPr id="0" name=""/>
        <dsp:cNvSpPr/>
      </dsp:nvSpPr>
      <dsp:spPr>
        <a:xfrm>
          <a:off x="2866045" y="411514"/>
          <a:ext cx="2149867" cy="455911"/>
        </a:xfrm>
        <a:prstGeom prst="roundRect">
          <a:avLst>
            <a:gd name="adj" fmla="val 10000"/>
          </a:avLst>
        </a:prstGeom>
        <a:gradFill rotWithShape="0">
          <a:gsLst>
            <a:gs pos="0">
              <a:schemeClr val="accent2">
                <a:hueOff val="0"/>
                <a:satOff val="0"/>
                <a:lumOff val="0"/>
                <a:alphaOff val="0"/>
                <a:tint val="70000"/>
                <a:satMod val="130000"/>
              </a:schemeClr>
            </a:gs>
            <a:gs pos="43000">
              <a:schemeClr val="accent2">
                <a:hueOff val="0"/>
                <a:satOff val="0"/>
                <a:lumOff val="0"/>
                <a:alphaOff val="0"/>
                <a:tint val="44000"/>
                <a:satMod val="165000"/>
              </a:schemeClr>
            </a:gs>
            <a:gs pos="93000">
              <a:schemeClr val="accent2">
                <a:hueOff val="0"/>
                <a:satOff val="0"/>
                <a:lumOff val="0"/>
                <a:alphaOff val="0"/>
                <a:tint val="15000"/>
                <a:satMod val="165000"/>
              </a:schemeClr>
            </a:gs>
            <a:gs pos="100000">
              <a:schemeClr val="accent2">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s-PE" sz="2200" b="1" kern="1200" cap="none" spc="0" dirty="0" smtClean="0">
              <a:ln/>
              <a:effectLst>
                <a:glow rad="228600">
                  <a:schemeClr val="accent4">
                    <a:satMod val="175000"/>
                    <a:alpha val="40000"/>
                  </a:schemeClr>
                </a:glow>
              </a:effectLst>
            </a:rPr>
            <a:t>LITERATURA</a:t>
          </a:r>
          <a:endParaRPr lang="es-PE" sz="2200" b="1" kern="1200" cap="none" spc="0" dirty="0">
            <a:ln/>
            <a:effectLst>
              <a:glow rad="228600">
                <a:schemeClr val="accent4">
                  <a:satMod val="175000"/>
                  <a:alpha val="40000"/>
                </a:schemeClr>
              </a:glow>
            </a:effectLst>
          </a:endParaRPr>
        </a:p>
      </dsp:txBody>
      <dsp:txXfrm>
        <a:off x="2879398" y="424867"/>
        <a:ext cx="2123161" cy="429205"/>
      </dsp:txXfrm>
    </dsp:sp>
    <dsp:sp modelId="{31686E4A-1C0E-4C81-B535-0E27F940CDF3}">
      <dsp:nvSpPr>
        <dsp:cNvPr id="0" name=""/>
        <dsp:cNvSpPr/>
      </dsp:nvSpPr>
      <dsp:spPr>
        <a:xfrm rot="26686">
          <a:off x="5015899" y="627833"/>
          <a:ext cx="919483" cy="30410"/>
        </a:xfrm>
        <a:custGeom>
          <a:avLst/>
          <a:gdLst/>
          <a:ahLst/>
          <a:cxnLst/>
          <a:rect l="0" t="0" r="0" b="0"/>
          <a:pathLst>
            <a:path>
              <a:moveTo>
                <a:pt x="0" y="15205"/>
              </a:moveTo>
              <a:lnTo>
                <a:pt x="919483" y="15205"/>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5452654" y="620051"/>
        <a:ext cx="45974" cy="45974"/>
      </dsp:txXfrm>
    </dsp:sp>
    <dsp:sp modelId="{2B14E3FB-79A7-4555-9286-2E99C1CF43F7}">
      <dsp:nvSpPr>
        <dsp:cNvPr id="0" name=""/>
        <dsp:cNvSpPr/>
      </dsp:nvSpPr>
      <dsp:spPr>
        <a:xfrm>
          <a:off x="5935369" y="207422"/>
          <a:ext cx="5198101" cy="878371"/>
        </a:xfrm>
        <a:prstGeom prst="roundRect">
          <a:avLst>
            <a:gd name="adj" fmla="val 10000"/>
          </a:avLst>
        </a:prstGeom>
        <a:solidFill>
          <a:srgbClr val="CC00FF"/>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es-US" sz="1600" b="0" kern="1200" dirty="0" smtClean="0"/>
            <a:t>Es el arte de expresar sentimientos, emociones e ideas a través del habla y también mediante la escritura.</a:t>
          </a:r>
          <a:endParaRPr lang="es-PE" sz="1600" kern="1200" dirty="0"/>
        </a:p>
      </dsp:txBody>
      <dsp:txXfrm>
        <a:off x="5961096" y="233149"/>
        <a:ext cx="5146647" cy="826917"/>
      </dsp:txXfrm>
    </dsp:sp>
    <dsp:sp modelId="{F83CF4BF-7B70-49FF-B72A-6A48FD79B9CA}">
      <dsp:nvSpPr>
        <dsp:cNvPr id="0" name=""/>
        <dsp:cNvSpPr/>
      </dsp:nvSpPr>
      <dsp:spPr>
        <a:xfrm rot="17819552">
          <a:off x="1786668" y="2368293"/>
          <a:ext cx="1330096" cy="30410"/>
        </a:xfrm>
        <a:custGeom>
          <a:avLst/>
          <a:gdLst/>
          <a:ahLst/>
          <a:cxnLst/>
          <a:rect l="0" t="0" r="0" b="0"/>
          <a:pathLst>
            <a:path>
              <a:moveTo>
                <a:pt x="0" y="15205"/>
              </a:moveTo>
              <a:lnTo>
                <a:pt x="1330096" y="1520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2418463" y="2350245"/>
        <a:ext cx="66504" cy="66504"/>
      </dsp:txXfrm>
    </dsp:sp>
    <dsp:sp modelId="{8827663C-7678-4DB8-8414-06335BC42432}">
      <dsp:nvSpPr>
        <dsp:cNvPr id="0" name=""/>
        <dsp:cNvSpPr/>
      </dsp:nvSpPr>
      <dsp:spPr>
        <a:xfrm>
          <a:off x="2753564" y="1534686"/>
          <a:ext cx="2149867" cy="512421"/>
        </a:xfrm>
        <a:prstGeom prst="roundRect">
          <a:avLst>
            <a:gd name="adj" fmla="val 10000"/>
          </a:avLst>
        </a:prstGeom>
        <a:gradFill rotWithShape="0">
          <a:gsLst>
            <a:gs pos="0">
              <a:schemeClr val="accent2">
                <a:hueOff val="0"/>
                <a:satOff val="0"/>
                <a:lumOff val="0"/>
                <a:alphaOff val="0"/>
                <a:tint val="70000"/>
                <a:satMod val="130000"/>
              </a:schemeClr>
            </a:gs>
            <a:gs pos="43000">
              <a:schemeClr val="accent2">
                <a:hueOff val="0"/>
                <a:satOff val="0"/>
                <a:lumOff val="0"/>
                <a:alphaOff val="0"/>
                <a:tint val="44000"/>
                <a:satMod val="165000"/>
              </a:schemeClr>
            </a:gs>
            <a:gs pos="93000">
              <a:schemeClr val="accent2">
                <a:hueOff val="0"/>
                <a:satOff val="0"/>
                <a:lumOff val="0"/>
                <a:alphaOff val="0"/>
                <a:tint val="15000"/>
                <a:satMod val="165000"/>
              </a:schemeClr>
            </a:gs>
            <a:gs pos="100000">
              <a:schemeClr val="accent2">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PE" sz="1800" kern="1200" dirty="0" smtClean="0">
              <a:effectLst>
                <a:glow rad="228600">
                  <a:schemeClr val="accent4">
                    <a:satMod val="175000"/>
                    <a:alpha val="40000"/>
                  </a:schemeClr>
                </a:glow>
              </a:effectLst>
            </a:rPr>
            <a:t>LITERATURA</a:t>
          </a:r>
          <a:r>
            <a:rPr lang="es-PE" sz="1800" kern="1200" baseline="0" dirty="0" smtClean="0">
              <a:effectLst>
                <a:glow rad="228600">
                  <a:schemeClr val="accent4">
                    <a:satMod val="175000"/>
                    <a:alpha val="40000"/>
                  </a:schemeClr>
                </a:glow>
              </a:effectLst>
            </a:rPr>
            <a:t> INFANTIL</a:t>
          </a:r>
          <a:endParaRPr lang="es-PE" sz="1800" kern="1200" dirty="0">
            <a:effectLst>
              <a:glow rad="228600">
                <a:schemeClr val="accent4">
                  <a:satMod val="175000"/>
                  <a:alpha val="40000"/>
                </a:schemeClr>
              </a:glow>
            </a:effectLst>
          </a:endParaRPr>
        </a:p>
      </dsp:txBody>
      <dsp:txXfrm>
        <a:off x="2768572" y="1549694"/>
        <a:ext cx="2119851" cy="482405"/>
      </dsp:txXfrm>
    </dsp:sp>
    <dsp:sp modelId="{8D285551-67D2-4057-99BF-22E7C7143D72}">
      <dsp:nvSpPr>
        <dsp:cNvPr id="0" name=""/>
        <dsp:cNvSpPr/>
      </dsp:nvSpPr>
      <dsp:spPr>
        <a:xfrm rot="21455306">
          <a:off x="4902975" y="1753961"/>
          <a:ext cx="1032851" cy="30410"/>
        </a:xfrm>
        <a:custGeom>
          <a:avLst/>
          <a:gdLst/>
          <a:ahLst/>
          <a:cxnLst/>
          <a:rect l="0" t="0" r="0" b="0"/>
          <a:pathLst>
            <a:path>
              <a:moveTo>
                <a:pt x="0" y="15205"/>
              </a:moveTo>
              <a:lnTo>
                <a:pt x="1032851" y="15205"/>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5393579" y="1743345"/>
        <a:ext cx="51642" cy="51642"/>
      </dsp:txXfrm>
    </dsp:sp>
    <dsp:sp modelId="{CE4B8652-ADA7-4E2F-B176-5AB611C1EDEA}">
      <dsp:nvSpPr>
        <dsp:cNvPr id="0" name=""/>
        <dsp:cNvSpPr/>
      </dsp:nvSpPr>
      <dsp:spPr>
        <a:xfrm>
          <a:off x="5935369" y="1209969"/>
          <a:ext cx="5169873" cy="1074933"/>
        </a:xfrm>
        <a:prstGeom prst="roundRect">
          <a:avLst>
            <a:gd name="adj" fmla="val 10000"/>
          </a:avLst>
        </a:prstGeom>
        <a:solidFill>
          <a:srgbClr val="00FF00"/>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es-US" sz="1600" b="1" kern="1200" dirty="0" smtClean="0"/>
            <a:t>Tiene un compendio de géneros literarios, que van desde las obras clásicas, a textos ilustrados, con relatos de sencilla comprensión enfocados en los niños.</a:t>
          </a:r>
          <a:endParaRPr lang="es-PE" sz="1600" kern="1200" dirty="0"/>
        </a:p>
      </dsp:txBody>
      <dsp:txXfrm>
        <a:off x="5966853" y="1241453"/>
        <a:ext cx="5106905" cy="1011965"/>
      </dsp:txXfrm>
    </dsp:sp>
    <dsp:sp modelId="{36AE6F3F-35DD-4F98-AB09-62388001AF6D}">
      <dsp:nvSpPr>
        <dsp:cNvPr id="0" name=""/>
        <dsp:cNvSpPr/>
      </dsp:nvSpPr>
      <dsp:spPr>
        <a:xfrm rot="1259206">
          <a:off x="2129239" y="3072267"/>
          <a:ext cx="621928" cy="30410"/>
        </a:xfrm>
        <a:custGeom>
          <a:avLst/>
          <a:gdLst/>
          <a:ahLst/>
          <a:cxnLst/>
          <a:rect l="0" t="0" r="0" b="0"/>
          <a:pathLst>
            <a:path>
              <a:moveTo>
                <a:pt x="0" y="15205"/>
              </a:moveTo>
              <a:lnTo>
                <a:pt x="621928" y="1520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2424655" y="3071924"/>
        <a:ext cx="31096" cy="31096"/>
      </dsp:txXfrm>
    </dsp:sp>
    <dsp:sp modelId="{8E8D506F-D6C7-4901-AC43-088EE4FFEF01}">
      <dsp:nvSpPr>
        <dsp:cNvPr id="0" name=""/>
        <dsp:cNvSpPr/>
      </dsp:nvSpPr>
      <dsp:spPr>
        <a:xfrm>
          <a:off x="2730539" y="2932024"/>
          <a:ext cx="2149867" cy="533640"/>
        </a:xfrm>
        <a:prstGeom prst="roundRect">
          <a:avLst>
            <a:gd name="adj" fmla="val 10000"/>
          </a:avLst>
        </a:prstGeom>
        <a:gradFill rotWithShape="0">
          <a:gsLst>
            <a:gs pos="0">
              <a:schemeClr val="accent2">
                <a:hueOff val="0"/>
                <a:satOff val="0"/>
                <a:lumOff val="0"/>
                <a:alphaOff val="0"/>
                <a:tint val="70000"/>
                <a:satMod val="130000"/>
              </a:schemeClr>
            </a:gs>
            <a:gs pos="43000">
              <a:schemeClr val="accent2">
                <a:hueOff val="0"/>
                <a:satOff val="0"/>
                <a:lumOff val="0"/>
                <a:alphaOff val="0"/>
                <a:tint val="44000"/>
                <a:satMod val="165000"/>
              </a:schemeClr>
            </a:gs>
            <a:gs pos="93000">
              <a:schemeClr val="accent2">
                <a:hueOff val="0"/>
                <a:satOff val="0"/>
                <a:lumOff val="0"/>
                <a:alphaOff val="0"/>
                <a:tint val="15000"/>
                <a:satMod val="165000"/>
              </a:schemeClr>
            </a:gs>
            <a:gs pos="100000">
              <a:schemeClr val="accent2">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US" sz="1800" kern="1200" dirty="0" smtClean="0">
              <a:effectLst>
                <a:glow rad="228600">
                  <a:schemeClr val="accent4">
                    <a:satMod val="175000"/>
                    <a:alpha val="40000"/>
                  </a:schemeClr>
                </a:glow>
              </a:effectLst>
            </a:rPr>
            <a:t>PROPIEDAD DEL TEXTO</a:t>
          </a:r>
          <a:endParaRPr lang="es-PE" sz="1800" kern="1200" dirty="0">
            <a:effectLst>
              <a:glow rad="228600">
                <a:schemeClr val="accent4">
                  <a:satMod val="175000"/>
                  <a:alpha val="40000"/>
                </a:schemeClr>
              </a:glow>
            </a:effectLst>
          </a:endParaRPr>
        </a:p>
      </dsp:txBody>
      <dsp:txXfrm>
        <a:off x="2746169" y="2947654"/>
        <a:ext cx="2118607" cy="502380"/>
      </dsp:txXfrm>
    </dsp:sp>
    <dsp:sp modelId="{6E007B02-7334-4ACF-973C-5CAA1685365D}">
      <dsp:nvSpPr>
        <dsp:cNvPr id="0" name=""/>
        <dsp:cNvSpPr/>
      </dsp:nvSpPr>
      <dsp:spPr>
        <a:xfrm rot="132631">
          <a:off x="4879980" y="3205767"/>
          <a:ext cx="1147356" cy="30410"/>
        </a:xfrm>
        <a:custGeom>
          <a:avLst/>
          <a:gdLst/>
          <a:ahLst/>
          <a:cxnLst/>
          <a:rect l="0" t="0" r="0" b="0"/>
          <a:pathLst>
            <a:path>
              <a:moveTo>
                <a:pt x="0" y="15205"/>
              </a:moveTo>
              <a:lnTo>
                <a:pt x="1147356" y="15205"/>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5424975" y="3192288"/>
        <a:ext cx="57367" cy="57367"/>
      </dsp:txXfrm>
    </dsp:sp>
    <dsp:sp modelId="{3FA06FDD-52DB-4D3D-98EB-520AF1AD5FEB}">
      <dsp:nvSpPr>
        <dsp:cNvPr id="0" name=""/>
        <dsp:cNvSpPr/>
      </dsp:nvSpPr>
      <dsp:spPr>
        <a:xfrm>
          <a:off x="6026910" y="2705633"/>
          <a:ext cx="5113439" cy="1074933"/>
        </a:xfrm>
        <a:prstGeom prst="roundRect">
          <a:avLst>
            <a:gd name="adj" fmla="val 10000"/>
          </a:avLst>
        </a:prstGeom>
        <a:solidFill>
          <a:srgbClr val="CC00FF"/>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es-US" sz="1600" b="1" kern="1200" dirty="0" smtClean="0"/>
            <a:t>Uno de los objetivos del uso de las propiedades textuales, ha sido tomar el texto como centro de estudio para verificar la organización de las ideas y los vínculos gramaticales que permiten la comunicación.</a:t>
          </a:r>
          <a:endParaRPr lang="es-PE" sz="1600" kern="1200" dirty="0"/>
        </a:p>
      </dsp:txBody>
      <dsp:txXfrm>
        <a:off x="6058394" y="2737117"/>
        <a:ext cx="5050471" cy="1011965"/>
      </dsp:txXfrm>
    </dsp:sp>
    <dsp:sp modelId="{84B43C55-692A-42AB-B054-8A94F1B5AD6B}">
      <dsp:nvSpPr>
        <dsp:cNvPr id="0" name=""/>
        <dsp:cNvSpPr/>
      </dsp:nvSpPr>
      <dsp:spPr>
        <a:xfrm rot="4164315">
          <a:off x="1623213" y="3721406"/>
          <a:ext cx="1624865" cy="30410"/>
        </a:xfrm>
        <a:custGeom>
          <a:avLst/>
          <a:gdLst/>
          <a:ahLst/>
          <a:cxnLst/>
          <a:rect l="0" t="0" r="0" b="0"/>
          <a:pathLst>
            <a:path>
              <a:moveTo>
                <a:pt x="0" y="15205"/>
              </a:moveTo>
              <a:lnTo>
                <a:pt x="1624865" y="1520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2395024" y="3695990"/>
        <a:ext cx="81243" cy="81243"/>
      </dsp:txXfrm>
    </dsp:sp>
    <dsp:sp modelId="{64DFC90C-7E14-4050-849A-C96A76EF4D83}">
      <dsp:nvSpPr>
        <dsp:cNvPr id="0" name=""/>
        <dsp:cNvSpPr/>
      </dsp:nvSpPr>
      <dsp:spPr>
        <a:xfrm>
          <a:off x="2721424" y="4315169"/>
          <a:ext cx="2149867" cy="363908"/>
        </a:xfrm>
        <a:prstGeom prst="roundRect">
          <a:avLst>
            <a:gd name="adj" fmla="val 10000"/>
          </a:avLst>
        </a:prstGeom>
        <a:gradFill rotWithShape="0">
          <a:gsLst>
            <a:gs pos="0">
              <a:schemeClr val="accent2">
                <a:hueOff val="0"/>
                <a:satOff val="0"/>
                <a:lumOff val="0"/>
                <a:alphaOff val="0"/>
                <a:tint val="70000"/>
                <a:satMod val="130000"/>
              </a:schemeClr>
            </a:gs>
            <a:gs pos="43000">
              <a:schemeClr val="accent2">
                <a:hueOff val="0"/>
                <a:satOff val="0"/>
                <a:lumOff val="0"/>
                <a:alphaOff val="0"/>
                <a:tint val="44000"/>
                <a:satMod val="165000"/>
              </a:schemeClr>
            </a:gs>
            <a:gs pos="93000">
              <a:schemeClr val="accent2">
                <a:hueOff val="0"/>
                <a:satOff val="0"/>
                <a:lumOff val="0"/>
                <a:alphaOff val="0"/>
                <a:tint val="15000"/>
                <a:satMod val="165000"/>
              </a:schemeClr>
            </a:gs>
            <a:gs pos="100000">
              <a:schemeClr val="accent2">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s-PE" sz="2200" kern="1200" dirty="0" smtClean="0">
              <a:effectLst>
                <a:glow rad="228600">
                  <a:schemeClr val="accent4">
                    <a:satMod val="175000"/>
                    <a:alpha val="40000"/>
                  </a:schemeClr>
                </a:glow>
              </a:effectLst>
            </a:rPr>
            <a:t>TEMA</a:t>
          </a:r>
          <a:endParaRPr lang="es-PE" sz="2200" kern="1200" dirty="0">
            <a:effectLst>
              <a:glow rad="228600">
                <a:schemeClr val="accent4">
                  <a:satMod val="175000"/>
                  <a:alpha val="40000"/>
                </a:schemeClr>
              </a:glow>
            </a:effectLst>
          </a:endParaRPr>
        </a:p>
      </dsp:txBody>
      <dsp:txXfrm>
        <a:off x="2732083" y="4325828"/>
        <a:ext cx="2128549" cy="342590"/>
      </dsp:txXfrm>
    </dsp:sp>
    <dsp:sp modelId="{3A6BE2E4-3749-4412-88B2-8A2E32E6F1F4}">
      <dsp:nvSpPr>
        <dsp:cNvPr id="0" name=""/>
        <dsp:cNvSpPr/>
      </dsp:nvSpPr>
      <dsp:spPr>
        <a:xfrm rot="108239">
          <a:off x="4871005" y="4500116"/>
          <a:ext cx="1156191" cy="30410"/>
        </a:xfrm>
        <a:custGeom>
          <a:avLst/>
          <a:gdLst/>
          <a:ahLst/>
          <a:cxnLst/>
          <a:rect l="0" t="0" r="0" b="0"/>
          <a:pathLst>
            <a:path>
              <a:moveTo>
                <a:pt x="0" y="15205"/>
              </a:moveTo>
              <a:lnTo>
                <a:pt x="1156191" y="15205"/>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5420196" y="4486417"/>
        <a:ext cx="57809" cy="57809"/>
      </dsp:txXfrm>
    </dsp:sp>
    <dsp:sp modelId="{C5A91D4C-829D-4A9A-B32A-B912F36F3D72}">
      <dsp:nvSpPr>
        <dsp:cNvPr id="0" name=""/>
        <dsp:cNvSpPr/>
      </dsp:nvSpPr>
      <dsp:spPr>
        <a:xfrm>
          <a:off x="6026910" y="3941807"/>
          <a:ext cx="5169873" cy="1183427"/>
        </a:xfrm>
        <a:prstGeom prst="roundRect">
          <a:avLst>
            <a:gd name="adj" fmla="val 10000"/>
          </a:avLst>
        </a:prstGeom>
        <a:solidFill>
          <a:srgbClr val="00FF00"/>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es-US" sz="1600" b="0" kern="1200" dirty="0" smtClean="0"/>
            <a:t>Como función, se define como el punto de partida de un mensaje, aquello sobre lo que va a tratar la cláusula y el resto del mensaje, la parte en la que se desarrolla el tema es denominada tema.</a:t>
          </a:r>
          <a:endParaRPr lang="es-PE" sz="1600" kern="1200" dirty="0"/>
        </a:p>
      </dsp:txBody>
      <dsp:txXfrm>
        <a:off x="6061571" y="3976468"/>
        <a:ext cx="5100551" cy="1114105"/>
      </dsp:txXfrm>
    </dsp:sp>
    <dsp:sp modelId="{A925A393-1D37-4013-B4C8-DC3FE598C41C}">
      <dsp:nvSpPr>
        <dsp:cNvPr id="0" name=""/>
        <dsp:cNvSpPr/>
      </dsp:nvSpPr>
      <dsp:spPr>
        <a:xfrm rot="4693032">
          <a:off x="1090242" y="4264363"/>
          <a:ext cx="2663051" cy="30410"/>
        </a:xfrm>
        <a:custGeom>
          <a:avLst/>
          <a:gdLst/>
          <a:ahLst/>
          <a:cxnLst/>
          <a:rect l="0" t="0" r="0" b="0"/>
          <a:pathLst>
            <a:path>
              <a:moveTo>
                <a:pt x="0" y="15205"/>
              </a:moveTo>
              <a:lnTo>
                <a:pt x="2663051" y="1520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s-PE" sz="900" kern="1200"/>
        </a:p>
      </dsp:txBody>
      <dsp:txXfrm>
        <a:off x="2355192" y="4212992"/>
        <a:ext cx="133152" cy="133152"/>
      </dsp:txXfrm>
    </dsp:sp>
    <dsp:sp modelId="{F3F89EF5-D3EB-4D30-83F1-5C349E84E2BE}">
      <dsp:nvSpPr>
        <dsp:cNvPr id="0" name=""/>
        <dsp:cNvSpPr/>
      </dsp:nvSpPr>
      <dsp:spPr>
        <a:xfrm>
          <a:off x="2693669" y="5387389"/>
          <a:ext cx="2149867" cy="391297"/>
        </a:xfrm>
        <a:prstGeom prst="roundRect">
          <a:avLst>
            <a:gd name="adj" fmla="val 10000"/>
          </a:avLst>
        </a:prstGeom>
        <a:gradFill rotWithShape="0">
          <a:gsLst>
            <a:gs pos="0">
              <a:schemeClr val="accent2">
                <a:hueOff val="0"/>
                <a:satOff val="0"/>
                <a:lumOff val="0"/>
                <a:alphaOff val="0"/>
                <a:tint val="70000"/>
                <a:satMod val="130000"/>
              </a:schemeClr>
            </a:gs>
            <a:gs pos="43000">
              <a:schemeClr val="accent2">
                <a:hueOff val="0"/>
                <a:satOff val="0"/>
                <a:lumOff val="0"/>
                <a:alphaOff val="0"/>
                <a:tint val="44000"/>
                <a:satMod val="165000"/>
              </a:schemeClr>
            </a:gs>
            <a:gs pos="93000">
              <a:schemeClr val="accent2">
                <a:hueOff val="0"/>
                <a:satOff val="0"/>
                <a:lumOff val="0"/>
                <a:alphaOff val="0"/>
                <a:tint val="15000"/>
                <a:satMod val="165000"/>
              </a:schemeClr>
            </a:gs>
            <a:gs pos="100000">
              <a:schemeClr val="accent2">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s-PE" sz="2200" kern="1200" dirty="0" smtClean="0">
              <a:effectLst>
                <a:glow rad="228600">
                  <a:schemeClr val="accent4">
                    <a:satMod val="175000"/>
                    <a:alpha val="40000"/>
                  </a:schemeClr>
                </a:glow>
              </a:effectLst>
            </a:rPr>
            <a:t>TEXTO</a:t>
          </a:r>
          <a:endParaRPr lang="es-PE" sz="2200" kern="1200" dirty="0">
            <a:effectLst>
              <a:glow rad="228600">
                <a:schemeClr val="accent4">
                  <a:satMod val="175000"/>
                  <a:alpha val="40000"/>
                </a:schemeClr>
              </a:glow>
            </a:effectLst>
          </a:endParaRPr>
        </a:p>
      </dsp:txBody>
      <dsp:txXfrm>
        <a:off x="2705130" y="5398850"/>
        <a:ext cx="2126945" cy="368375"/>
      </dsp:txXfrm>
    </dsp:sp>
    <dsp:sp modelId="{6822C3C5-FBCC-44A4-95DF-AB2075D14E97}">
      <dsp:nvSpPr>
        <dsp:cNvPr id="0" name=""/>
        <dsp:cNvSpPr/>
      </dsp:nvSpPr>
      <dsp:spPr>
        <a:xfrm rot="77212">
          <a:off x="4843387" y="5581124"/>
          <a:ext cx="1183671" cy="30410"/>
        </a:xfrm>
        <a:custGeom>
          <a:avLst/>
          <a:gdLst/>
          <a:ahLst/>
          <a:cxnLst/>
          <a:rect l="0" t="0" r="0" b="0"/>
          <a:pathLst>
            <a:path>
              <a:moveTo>
                <a:pt x="0" y="15205"/>
              </a:moveTo>
              <a:lnTo>
                <a:pt x="1183671" y="15205"/>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5405632" y="5566737"/>
        <a:ext cx="59183" cy="59183"/>
      </dsp:txXfrm>
    </dsp:sp>
    <dsp:sp modelId="{315D32FD-C660-42B2-A60B-CCEC0EA6439C}">
      <dsp:nvSpPr>
        <dsp:cNvPr id="0" name=""/>
        <dsp:cNvSpPr/>
      </dsp:nvSpPr>
      <dsp:spPr>
        <a:xfrm>
          <a:off x="6026910" y="5286474"/>
          <a:ext cx="5198101" cy="646293"/>
        </a:xfrm>
        <a:prstGeom prst="roundRect">
          <a:avLst>
            <a:gd name="adj" fmla="val 10000"/>
          </a:avLst>
        </a:prstGeom>
        <a:solidFill>
          <a:srgbClr val="CC00FF"/>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just" defTabSz="533400">
            <a:lnSpc>
              <a:spcPct val="90000"/>
            </a:lnSpc>
            <a:spcBef>
              <a:spcPct val="0"/>
            </a:spcBef>
            <a:spcAft>
              <a:spcPct val="35000"/>
            </a:spcAft>
          </a:pPr>
          <a:r>
            <a:rPr lang="es-US" sz="1200" b="1" kern="1200" dirty="0" smtClean="0"/>
            <a:t>Es la unidad superior de comunicación y de la competencia organizacional del hablante. Su extensión es variable y corresponde a un todo comprensible que tiene una finalidad comunicativa en un contexto dado</a:t>
          </a:r>
          <a:r>
            <a:rPr lang="es-US" sz="900" b="1" kern="1200" dirty="0" smtClean="0"/>
            <a:t>.</a:t>
          </a:r>
          <a:endParaRPr lang="es-PE" sz="900" kern="1200" dirty="0"/>
        </a:p>
      </dsp:txBody>
      <dsp:txXfrm>
        <a:off x="6045839" y="5305403"/>
        <a:ext cx="5160243" cy="6084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B41F39-DA89-46DB-8245-C984C8FFE5C0}">
      <dsp:nvSpPr>
        <dsp:cNvPr id="0" name=""/>
        <dsp:cNvSpPr/>
      </dsp:nvSpPr>
      <dsp:spPr>
        <a:xfrm>
          <a:off x="-5125985" y="-785232"/>
          <a:ext cx="6104377" cy="6104377"/>
        </a:xfrm>
        <a:prstGeom prst="blockArc">
          <a:avLst>
            <a:gd name="adj1" fmla="val 18900000"/>
            <a:gd name="adj2" fmla="val 2700000"/>
            <a:gd name="adj3" fmla="val 354"/>
          </a:avLst>
        </a:pr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DB42696-F7E7-4381-A4EF-8ADE98952AE7}">
      <dsp:nvSpPr>
        <dsp:cNvPr id="0" name=""/>
        <dsp:cNvSpPr/>
      </dsp:nvSpPr>
      <dsp:spPr>
        <a:xfrm>
          <a:off x="427960" y="283278"/>
          <a:ext cx="7738197" cy="566920"/>
        </a:xfrm>
        <a:prstGeom prst="rect">
          <a:avLst/>
        </a:prstGeom>
        <a:solidFill>
          <a:schemeClr val="accent4">
            <a:lumMod val="60000"/>
            <a:lumOff val="40000"/>
          </a:schemeClr>
        </a:solidFill>
        <a:ln>
          <a:noFill/>
        </a:ln>
        <a:effectLst>
          <a:outerShdw blurRad="57150" dist="38100" dir="5400000" algn="ctr" rotWithShape="0">
            <a:schemeClr val="accent2">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9993" tIns="73660" rIns="73660" bIns="73660" numCol="1" spcCol="1270" anchor="ctr" anchorCtr="0">
          <a:noAutofit/>
        </a:bodyPr>
        <a:lstStyle/>
        <a:p>
          <a:pPr lvl="0" algn="l" defTabSz="1289050">
            <a:lnSpc>
              <a:spcPct val="90000"/>
            </a:lnSpc>
            <a:spcBef>
              <a:spcPct val="0"/>
            </a:spcBef>
            <a:spcAft>
              <a:spcPct val="35000"/>
            </a:spcAft>
          </a:pPr>
          <a:r>
            <a:rPr lang="es-ES" sz="2900" kern="1200" dirty="0">
              <a:solidFill>
                <a:schemeClr val="tx1"/>
              </a:solidFill>
            </a:rPr>
            <a:t>Método.</a:t>
          </a:r>
        </a:p>
      </dsp:txBody>
      <dsp:txXfrm>
        <a:off x="427960" y="283278"/>
        <a:ext cx="7738197" cy="566920"/>
      </dsp:txXfrm>
    </dsp:sp>
    <dsp:sp modelId="{DADA6EC6-535B-4460-95E3-A239F593A4D2}">
      <dsp:nvSpPr>
        <dsp:cNvPr id="0" name=""/>
        <dsp:cNvSpPr/>
      </dsp:nvSpPr>
      <dsp:spPr>
        <a:xfrm>
          <a:off x="73635" y="212413"/>
          <a:ext cx="708650" cy="708650"/>
        </a:xfrm>
        <a:prstGeom prst="ellipse">
          <a:avLst/>
        </a:prstGeom>
        <a:solidFill>
          <a:schemeClr val="accent4">
            <a:lumMod val="20000"/>
            <a:lumOff val="80000"/>
          </a:schemeClr>
        </a:solidFill>
        <a:ln w="9525" cap="flat" cmpd="sng" algn="ctr">
          <a:solidFill>
            <a:schemeClr val="tx1"/>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1B01B3DA-164E-48C9-9026-50991885E328}">
      <dsp:nvSpPr>
        <dsp:cNvPr id="0" name=""/>
        <dsp:cNvSpPr/>
      </dsp:nvSpPr>
      <dsp:spPr>
        <a:xfrm>
          <a:off x="834199" y="1133387"/>
          <a:ext cx="7331959" cy="566920"/>
        </a:xfrm>
        <a:prstGeom prst="rect">
          <a:avLst/>
        </a:prstGeom>
        <a:solidFill>
          <a:srgbClr val="00B0F0"/>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9993" tIns="73660" rIns="73660" bIns="73660" numCol="1" spcCol="1270" anchor="ctr" anchorCtr="0">
          <a:noAutofit/>
        </a:bodyPr>
        <a:lstStyle/>
        <a:p>
          <a:pPr lvl="0" algn="l" defTabSz="1289050">
            <a:lnSpc>
              <a:spcPct val="90000"/>
            </a:lnSpc>
            <a:spcBef>
              <a:spcPct val="0"/>
            </a:spcBef>
            <a:spcAft>
              <a:spcPct val="35000"/>
            </a:spcAft>
          </a:pPr>
          <a:r>
            <a:rPr lang="es-ES" sz="2900" kern="1200" dirty="0">
              <a:solidFill>
                <a:schemeClr val="tx1"/>
              </a:solidFill>
            </a:rPr>
            <a:t>Tipo investigación.</a:t>
          </a:r>
        </a:p>
      </dsp:txBody>
      <dsp:txXfrm>
        <a:off x="834199" y="1133387"/>
        <a:ext cx="7331959" cy="566920"/>
      </dsp:txXfrm>
    </dsp:sp>
    <dsp:sp modelId="{44D4239F-E5F0-428A-8056-72A79F1E1422}">
      <dsp:nvSpPr>
        <dsp:cNvPr id="0" name=""/>
        <dsp:cNvSpPr/>
      </dsp:nvSpPr>
      <dsp:spPr>
        <a:xfrm>
          <a:off x="479874" y="1062522"/>
          <a:ext cx="708650" cy="708650"/>
        </a:xfrm>
        <a:prstGeom prst="ellipse">
          <a:avLst/>
        </a:prstGeom>
        <a:solidFill>
          <a:srgbClr val="00B0F0"/>
        </a:solidFill>
        <a:ln w="9525" cap="flat" cmpd="sng" algn="ctr">
          <a:solidFill>
            <a:schemeClr val="tx1"/>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9F002B2E-D1D6-4A29-8E5D-1B7F75E36FF5}">
      <dsp:nvSpPr>
        <dsp:cNvPr id="0" name=""/>
        <dsp:cNvSpPr/>
      </dsp:nvSpPr>
      <dsp:spPr>
        <a:xfrm>
          <a:off x="958882" y="1983495"/>
          <a:ext cx="7207276" cy="566920"/>
        </a:xfrm>
        <a:prstGeom prst="rect">
          <a:avLst/>
        </a:prstGeom>
        <a:solidFill>
          <a:srgbClr val="FFFF00"/>
        </a:solidFill>
        <a:ln>
          <a:noFill/>
        </a:ln>
        <a:effectLst>
          <a:outerShdw blurRad="57150" dist="38100" dir="5400000" algn="ctr" rotWithShape="0">
            <a:schemeClr val="accent4">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9993" tIns="73660" rIns="73660" bIns="73660" numCol="1" spcCol="1270" anchor="ctr" anchorCtr="0">
          <a:noAutofit/>
        </a:bodyPr>
        <a:lstStyle/>
        <a:p>
          <a:pPr lvl="0" algn="l" defTabSz="1289050">
            <a:lnSpc>
              <a:spcPct val="90000"/>
            </a:lnSpc>
            <a:spcBef>
              <a:spcPct val="0"/>
            </a:spcBef>
            <a:spcAft>
              <a:spcPct val="35000"/>
            </a:spcAft>
          </a:pPr>
          <a:r>
            <a:rPr lang="es-ES" sz="2900" kern="1200" dirty="0">
              <a:solidFill>
                <a:schemeClr val="tx1"/>
              </a:solidFill>
            </a:rPr>
            <a:t>Diseño investigación</a:t>
          </a:r>
        </a:p>
      </dsp:txBody>
      <dsp:txXfrm>
        <a:off x="958882" y="1983495"/>
        <a:ext cx="7207276" cy="566920"/>
      </dsp:txXfrm>
    </dsp:sp>
    <dsp:sp modelId="{12713C69-2E31-435A-97BE-1336DEED2E61}">
      <dsp:nvSpPr>
        <dsp:cNvPr id="0" name=""/>
        <dsp:cNvSpPr/>
      </dsp:nvSpPr>
      <dsp:spPr>
        <a:xfrm>
          <a:off x="575020" y="1901703"/>
          <a:ext cx="708650" cy="708650"/>
        </a:xfrm>
        <a:prstGeom prst="ellipse">
          <a:avLst/>
        </a:prstGeom>
        <a:solidFill>
          <a:schemeClr val="accent4">
            <a:lumMod val="60000"/>
            <a:lumOff val="40000"/>
          </a:schemeClr>
        </a:solidFill>
        <a:ln w="9525" cap="flat" cmpd="sng" algn="ctr">
          <a:solidFill>
            <a:schemeClr val="tx1"/>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DF182426-0AC6-4B59-AC0C-216DA8699D7F}">
      <dsp:nvSpPr>
        <dsp:cNvPr id="0" name=""/>
        <dsp:cNvSpPr/>
      </dsp:nvSpPr>
      <dsp:spPr>
        <a:xfrm>
          <a:off x="834199" y="2833604"/>
          <a:ext cx="7331959" cy="566920"/>
        </a:xfrm>
        <a:prstGeom prst="rect">
          <a:avLst/>
        </a:prstGeom>
        <a:solidFill>
          <a:srgbClr val="05BBBF"/>
        </a:solidFill>
        <a:ln>
          <a:noFill/>
        </a:ln>
        <a:effectLst>
          <a:outerShdw blurRad="57150" dist="38100" dir="5400000" algn="ctr" rotWithShape="0">
            <a:schemeClr val="accent5">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9993" tIns="73660" rIns="73660" bIns="73660" numCol="1" spcCol="1270" anchor="ctr" anchorCtr="0">
          <a:noAutofit/>
        </a:bodyPr>
        <a:lstStyle/>
        <a:p>
          <a:pPr lvl="0" algn="l" defTabSz="1289050">
            <a:lnSpc>
              <a:spcPct val="90000"/>
            </a:lnSpc>
            <a:spcBef>
              <a:spcPct val="0"/>
            </a:spcBef>
            <a:spcAft>
              <a:spcPct val="35000"/>
            </a:spcAft>
          </a:pPr>
          <a:r>
            <a:rPr lang="es-ES" sz="2900" kern="1200" dirty="0">
              <a:solidFill>
                <a:schemeClr val="tx1"/>
              </a:solidFill>
            </a:rPr>
            <a:t>Población y Muestra. </a:t>
          </a:r>
        </a:p>
      </dsp:txBody>
      <dsp:txXfrm>
        <a:off x="834199" y="2833604"/>
        <a:ext cx="7331959" cy="566920"/>
      </dsp:txXfrm>
    </dsp:sp>
    <dsp:sp modelId="{17DA5E4C-3CD4-4049-9E5F-20A0F0FC62EE}">
      <dsp:nvSpPr>
        <dsp:cNvPr id="0" name=""/>
        <dsp:cNvSpPr/>
      </dsp:nvSpPr>
      <dsp:spPr>
        <a:xfrm>
          <a:off x="479874" y="2762739"/>
          <a:ext cx="708650" cy="708650"/>
        </a:xfrm>
        <a:prstGeom prst="ellipse">
          <a:avLst/>
        </a:prstGeom>
        <a:solidFill>
          <a:schemeClr val="accent5">
            <a:lumMod val="40000"/>
            <a:lumOff val="60000"/>
          </a:schemeClr>
        </a:solidFill>
        <a:ln w="9525" cap="flat" cmpd="sng" algn="ctr">
          <a:solidFill>
            <a:schemeClr val="tx1"/>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44519FB6-DF24-45CA-86AD-E8F7B200CA99}">
      <dsp:nvSpPr>
        <dsp:cNvPr id="0" name=""/>
        <dsp:cNvSpPr/>
      </dsp:nvSpPr>
      <dsp:spPr>
        <a:xfrm>
          <a:off x="427960" y="3683712"/>
          <a:ext cx="7738197" cy="566920"/>
        </a:xfrm>
        <a:prstGeom prst="rect">
          <a:avLst/>
        </a:prstGeom>
        <a:gradFill rotWithShape="0">
          <a:gsLst>
            <a:gs pos="0">
              <a:schemeClr val="accent6">
                <a:hueOff val="0"/>
                <a:satOff val="0"/>
                <a:lumOff val="0"/>
                <a:alphaOff val="0"/>
                <a:tint val="98000"/>
                <a:shade val="25000"/>
                <a:satMod val="250000"/>
              </a:schemeClr>
            </a:gs>
            <a:gs pos="68000">
              <a:schemeClr val="accent6">
                <a:hueOff val="0"/>
                <a:satOff val="0"/>
                <a:lumOff val="0"/>
                <a:alphaOff val="0"/>
                <a:tint val="86000"/>
                <a:satMod val="115000"/>
              </a:schemeClr>
            </a:gs>
            <a:gs pos="100000">
              <a:schemeClr val="accent6">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6">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49993" tIns="73660" rIns="73660" bIns="73660" numCol="1" spcCol="1270" anchor="ctr" anchorCtr="0">
          <a:noAutofit/>
        </a:bodyPr>
        <a:lstStyle/>
        <a:p>
          <a:pPr lvl="0" algn="l" defTabSz="1289050">
            <a:lnSpc>
              <a:spcPct val="90000"/>
            </a:lnSpc>
            <a:spcBef>
              <a:spcPct val="0"/>
            </a:spcBef>
            <a:spcAft>
              <a:spcPct val="35000"/>
            </a:spcAft>
          </a:pPr>
          <a:r>
            <a:rPr lang="es-ES" sz="2900" kern="1200" dirty="0">
              <a:solidFill>
                <a:schemeClr val="tx1"/>
              </a:solidFill>
            </a:rPr>
            <a:t>Técnicas e Instrumentos recolección datos. </a:t>
          </a:r>
        </a:p>
      </dsp:txBody>
      <dsp:txXfrm>
        <a:off x="427960" y="3683712"/>
        <a:ext cx="7738197" cy="566920"/>
      </dsp:txXfrm>
    </dsp:sp>
    <dsp:sp modelId="{84F1D5BF-501E-45B7-B0FD-93F9FE44C98B}">
      <dsp:nvSpPr>
        <dsp:cNvPr id="0" name=""/>
        <dsp:cNvSpPr/>
      </dsp:nvSpPr>
      <dsp:spPr>
        <a:xfrm>
          <a:off x="73635" y="3612847"/>
          <a:ext cx="708650" cy="708650"/>
        </a:xfrm>
        <a:prstGeom prst="ellipse">
          <a:avLst/>
        </a:prstGeom>
        <a:solidFill>
          <a:srgbClr val="00FF99"/>
        </a:solidFill>
        <a:ln w="9525" cap="flat" cmpd="sng" algn="ctr">
          <a:solidFill>
            <a:schemeClr val="tx1"/>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B41F39-DA89-46DB-8245-C984C8FFE5C0}">
      <dsp:nvSpPr>
        <dsp:cNvPr id="0" name=""/>
        <dsp:cNvSpPr/>
      </dsp:nvSpPr>
      <dsp:spPr>
        <a:xfrm>
          <a:off x="-5125985" y="-785232"/>
          <a:ext cx="6104377" cy="6104377"/>
        </a:xfrm>
        <a:prstGeom prst="blockArc">
          <a:avLst>
            <a:gd name="adj1" fmla="val 18900000"/>
            <a:gd name="adj2" fmla="val 2700000"/>
            <a:gd name="adj3" fmla="val 354"/>
          </a:avLst>
        </a:prstGeom>
        <a:noFill/>
        <a:ln w="25400" cap="flat" cmpd="sng" algn="ctr">
          <a:solidFill>
            <a:schemeClr val="accent2">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DB42696-F7E7-4381-A4EF-8ADE98952AE7}">
      <dsp:nvSpPr>
        <dsp:cNvPr id="0" name=""/>
        <dsp:cNvSpPr/>
      </dsp:nvSpPr>
      <dsp:spPr>
        <a:xfrm>
          <a:off x="512291" y="348567"/>
          <a:ext cx="7653866" cy="697497"/>
        </a:xfrm>
        <a:prstGeom prst="rect">
          <a:avLst/>
        </a:prstGeom>
        <a:solidFill>
          <a:schemeClr val="accent4">
            <a:lumMod val="60000"/>
            <a:lumOff val="40000"/>
          </a:schemeClr>
        </a:solidFill>
        <a:ln>
          <a:noFill/>
        </a:ln>
        <a:effectLst>
          <a:outerShdw blurRad="57150" dist="38100" dir="5400000" algn="ctr" rotWithShape="0">
            <a:schemeClr val="accent2">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53638" tIns="91440" rIns="91440" bIns="91440" numCol="1" spcCol="1270" anchor="ctr" anchorCtr="0">
          <a:noAutofit/>
        </a:bodyPr>
        <a:lstStyle/>
        <a:p>
          <a:pPr lvl="0" algn="l" defTabSz="1600200">
            <a:lnSpc>
              <a:spcPct val="90000"/>
            </a:lnSpc>
            <a:spcBef>
              <a:spcPct val="0"/>
            </a:spcBef>
            <a:spcAft>
              <a:spcPct val="35000"/>
            </a:spcAft>
          </a:pPr>
          <a:r>
            <a:rPr lang="es-ES" sz="3600" kern="1200" dirty="0">
              <a:solidFill>
                <a:schemeClr val="tx1"/>
              </a:solidFill>
            </a:rPr>
            <a:t>Presentación resultados.</a:t>
          </a:r>
        </a:p>
      </dsp:txBody>
      <dsp:txXfrm>
        <a:off x="512291" y="348567"/>
        <a:ext cx="7653866" cy="697497"/>
      </dsp:txXfrm>
    </dsp:sp>
    <dsp:sp modelId="{DADA6EC6-535B-4460-95E3-A239F593A4D2}">
      <dsp:nvSpPr>
        <dsp:cNvPr id="0" name=""/>
        <dsp:cNvSpPr/>
      </dsp:nvSpPr>
      <dsp:spPr>
        <a:xfrm>
          <a:off x="76356" y="261380"/>
          <a:ext cx="871871" cy="871871"/>
        </a:xfrm>
        <a:prstGeom prst="ellipse">
          <a:avLst/>
        </a:prstGeom>
        <a:solidFill>
          <a:schemeClr val="accent4">
            <a:lumMod val="20000"/>
            <a:lumOff val="80000"/>
          </a:schemeClr>
        </a:solidFill>
        <a:ln w="9525" cap="flat" cmpd="sng" algn="ctr">
          <a:solidFill>
            <a:schemeClr val="tx1"/>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1B01B3DA-164E-48C9-9026-50991885E328}">
      <dsp:nvSpPr>
        <dsp:cNvPr id="0" name=""/>
        <dsp:cNvSpPr/>
      </dsp:nvSpPr>
      <dsp:spPr>
        <a:xfrm>
          <a:off x="912182" y="1394994"/>
          <a:ext cx="7253975" cy="697497"/>
        </a:xfrm>
        <a:prstGeom prst="rect">
          <a:avLst/>
        </a:prstGeom>
        <a:solidFill>
          <a:srgbClr val="00B0F0"/>
        </a:solidFill>
        <a:ln>
          <a:noFill/>
        </a:ln>
        <a:effectLst>
          <a:outerShdw blurRad="57150" dist="38100" dir="5400000" algn="ctr" rotWithShape="0">
            <a:schemeClr val="accent3">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53638" tIns="91440" rIns="91440" bIns="91440" numCol="1" spcCol="1270" anchor="ctr" anchorCtr="0">
          <a:noAutofit/>
        </a:bodyPr>
        <a:lstStyle/>
        <a:p>
          <a:pPr lvl="0" algn="l" defTabSz="1600200">
            <a:lnSpc>
              <a:spcPct val="90000"/>
            </a:lnSpc>
            <a:spcBef>
              <a:spcPct val="0"/>
            </a:spcBef>
            <a:spcAft>
              <a:spcPct val="35000"/>
            </a:spcAft>
          </a:pPr>
          <a:r>
            <a:rPr lang="es-ES" sz="3600" kern="1200" dirty="0">
              <a:solidFill>
                <a:schemeClr val="tx1"/>
              </a:solidFill>
            </a:rPr>
            <a:t>De la variable independiente.</a:t>
          </a:r>
        </a:p>
      </dsp:txBody>
      <dsp:txXfrm>
        <a:off x="912182" y="1394994"/>
        <a:ext cx="7253975" cy="697497"/>
      </dsp:txXfrm>
    </dsp:sp>
    <dsp:sp modelId="{44D4239F-E5F0-428A-8056-72A79F1E1422}">
      <dsp:nvSpPr>
        <dsp:cNvPr id="0" name=""/>
        <dsp:cNvSpPr/>
      </dsp:nvSpPr>
      <dsp:spPr>
        <a:xfrm>
          <a:off x="476247" y="1307806"/>
          <a:ext cx="871871" cy="871871"/>
        </a:xfrm>
        <a:prstGeom prst="ellipse">
          <a:avLst/>
        </a:prstGeom>
        <a:solidFill>
          <a:srgbClr val="00B0F0"/>
        </a:solidFill>
        <a:ln w="9525" cap="flat" cmpd="sng" algn="ctr">
          <a:solidFill>
            <a:schemeClr val="tx1"/>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9F002B2E-D1D6-4A29-8E5D-1B7F75E36FF5}">
      <dsp:nvSpPr>
        <dsp:cNvPr id="0" name=""/>
        <dsp:cNvSpPr/>
      </dsp:nvSpPr>
      <dsp:spPr>
        <a:xfrm>
          <a:off x="912182" y="2441420"/>
          <a:ext cx="7253975" cy="697497"/>
        </a:xfrm>
        <a:prstGeom prst="rect">
          <a:avLst/>
        </a:prstGeom>
        <a:solidFill>
          <a:srgbClr val="FFFF00"/>
        </a:solidFill>
        <a:ln>
          <a:noFill/>
        </a:ln>
        <a:effectLst>
          <a:outerShdw blurRad="57150" dist="38100" dir="5400000" algn="ctr" rotWithShape="0">
            <a:schemeClr val="accent4">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53638" tIns="91440" rIns="91440" bIns="91440" numCol="1" spcCol="1270" anchor="ctr" anchorCtr="0">
          <a:noAutofit/>
        </a:bodyPr>
        <a:lstStyle/>
        <a:p>
          <a:pPr lvl="0" algn="l" defTabSz="1600200">
            <a:lnSpc>
              <a:spcPct val="90000"/>
            </a:lnSpc>
            <a:spcBef>
              <a:spcPct val="0"/>
            </a:spcBef>
            <a:spcAft>
              <a:spcPct val="35000"/>
            </a:spcAft>
          </a:pPr>
          <a:r>
            <a:rPr lang="es-ES" sz="3600" kern="1200" dirty="0">
              <a:solidFill>
                <a:schemeClr val="tx1"/>
              </a:solidFill>
            </a:rPr>
            <a:t>De la variable dependiente</a:t>
          </a:r>
        </a:p>
      </dsp:txBody>
      <dsp:txXfrm>
        <a:off x="912182" y="2441420"/>
        <a:ext cx="7253975" cy="697497"/>
      </dsp:txXfrm>
    </dsp:sp>
    <dsp:sp modelId="{12713C69-2E31-435A-97BE-1336DEED2E61}">
      <dsp:nvSpPr>
        <dsp:cNvPr id="0" name=""/>
        <dsp:cNvSpPr/>
      </dsp:nvSpPr>
      <dsp:spPr>
        <a:xfrm>
          <a:off x="439907" y="2340789"/>
          <a:ext cx="871871" cy="871871"/>
        </a:xfrm>
        <a:prstGeom prst="ellipse">
          <a:avLst/>
        </a:prstGeom>
        <a:solidFill>
          <a:schemeClr val="accent4">
            <a:lumMod val="60000"/>
            <a:lumOff val="40000"/>
          </a:schemeClr>
        </a:solidFill>
        <a:ln w="9525" cap="flat" cmpd="sng" algn="ctr">
          <a:solidFill>
            <a:schemeClr val="tx1"/>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DF182426-0AC6-4B59-AC0C-216DA8699D7F}">
      <dsp:nvSpPr>
        <dsp:cNvPr id="0" name=""/>
        <dsp:cNvSpPr/>
      </dsp:nvSpPr>
      <dsp:spPr>
        <a:xfrm>
          <a:off x="512291" y="3487847"/>
          <a:ext cx="7653866" cy="697497"/>
        </a:xfrm>
        <a:prstGeom prst="rect">
          <a:avLst/>
        </a:prstGeom>
        <a:solidFill>
          <a:srgbClr val="05BBBF"/>
        </a:solidFill>
        <a:ln>
          <a:noFill/>
        </a:ln>
        <a:effectLst>
          <a:outerShdw blurRad="57150" dist="38100" dir="5400000" algn="ctr" rotWithShape="0">
            <a:schemeClr val="accent5">
              <a:hueOff val="0"/>
              <a:satOff val="0"/>
              <a:lumOff val="0"/>
              <a:alphaOff val="0"/>
              <a:shade val="9000"/>
              <a:alpha val="48000"/>
              <a:satMod val="105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53638" tIns="91440" rIns="91440" bIns="91440" numCol="1" spcCol="1270" anchor="ctr" anchorCtr="0">
          <a:noAutofit/>
        </a:bodyPr>
        <a:lstStyle/>
        <a:p>
          <a:pPr lvl="0" algn="l" defTabSz="1600200">
            <a:lnSpc>
              <a:spcPct val="90000"/>
            </a:lnSpc>
            <a:spcBef>
              <a:spcPct val="0"/>
            </a:spcBef>
            <a:spcAft>
              <a:spcPct val="35000"/>
            </a:spcAft>
          </a:pPr>
          <a:r>
            <a:rPr lang="es-ES" sz="3600" kern="1200" dirty="0">
              <a:solidFill>
                <a:schemeClr val="tx1"/>
              </a:solidFill>
            </a:rPr>
            <a:t>Resultados del diseño estadístico </a:t>
          </a:r>
        </a:p>
      </dsp:txBody>
      <dsp:txXfrm>
        <a:off x="512291" y="3487847"/>
        <a:ext cx="7653866" cy="697497"/>
      </dsp:txXfrm>
    </dsp:sp>
    <dsp:sp modelId="{17DA5E4C-3CD4-4049-9E5F-20A0F0FC62EE}">
      <dsp:nvSpPr>
        <dsp:cNvPr id="0" name=""/>
        <dsp:cNvSpPr/>
      </dsp:nvSpPr>
      <dsp:spPr>
        <a:xfrm>
          <a:off x="76356" y="3400660"/>
          <a:ext cx="871871" cy="871871"/>
        </a:xfrm>
        <a:prstGeom prst="ellipse">
          <a:avLst/>
        </a:prstGeom>
        <a:solidFill>
          <a:schemeClr val="accent5">
            <a:lumMod val="40000"/>
            <a:lumOff val="60000"/>
          </a:schemeClr>
        </a:solidFill>
        <a:ln w="9525" cap="flat" cmpd="sng" algn="ctr">
          <a:solidFill>
            <a:schemeClr val="tx1"/>
          </a:solidFill>
          <a:prstDash val="solid"/>
        </a:ln>
        <a:effectLst>
          <a:outerShdw blurRad="57150" dist="38100" dir="5400000" algn="ctr" rotWithShape="0">
            <a:schemeClr val="lt1">
              <a:hueOff val="0"/>
              <a:satOff val="0"/>
              <a:lumOff val="0"/>
              <a:alphaOff val="0"/>
              <a:shade val="9000"/>
              <a:alpha val="48000"/>
              <a:satMod val="105000"/>
            </a:scheme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5.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2E8FCB-2604-41E7-8D26-301152EB7E82}" type="datetimeFigureOut">
              <a:rPr lang="es-PE" smtClean="0"/>
              <a:t>25/01/2023</a:t>
            </a:fld>
            <a:endParaRPr lang="es-P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P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F526FD-E695-4520-BEA0-AC28C4CB7E2B}" type="slidenum">
              <a:rPr lang="es-PE" smtClean="0"/>
              <a:t>‹Nº›</a:t>
            </a:fld>
            <a:endParaRPr lang="es-PE"/>
          </a:p>
        </p:txBody>
      </p:sp>
    </p:spTree>
    <p:extLst>
      <p:ext uri="{BB962C8B-B14F-4D97-AF65-F5344CB8AC3E}">
        <p14:creationId xmlns:p14="http://schemas.microsoft.com/office/powerpoint/2010/main" val="1767843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Date Placeholder 29"/>
          <p:cNvSpPr>
            <a:spLocks noGrp="1"/>
          </p:cNvSpPr>
          <p:nvPr>
            <p:ph type="dt" sz="half" idx="10"/>
          </p:nvPr>
        </p:nvSpPr>
        <p:spPr/>
        <p:txBody>
          <a:bodyPr/>
          <a:lstStyle/>
          <a:p>
            <a:fld id="{26DD4051-DECD-4462-8361-69EDFD5281CD}" type="datetimeFigureOut">
              <a:rPr lang="es-ES" smtClean="0"/>
              <a:t>25/01/2023</a:t>
            </a:fld>
            <a:endParaRPr lang="es-ES"/>
          </a:p>
        </p:txBody>
      </p:sp>
      <p:sp>
        <p:nvSpPr>
          <p:cNvPr id="19" name="Footer Placeholder 18"/>
          <p:cNvSpPr>
            <a:spLocks noGrp="1"/>
          </p:cNvSpPr>
          <p:nvPr>
            <p:ph type="ftr" sz="quarter" idx="11"/>
          </p:nvPr>
        </p:nvSpPr>
        <p:spPr/>
        <p:txBody>
          <a:bodyPr/>
          <a:lstStyle/>
          <a:p>
            <a:endParaRPr lang="es-ES"/>
          </a:p>
        </p:txBody>
      </p:sp>
      <p:sp>
        <p:nvSpPr>
          <p:cNvPr id="27" name="Slide Number Placeholder 26"/>
          <p:cNvSpPr>
            <a:spLocks noGrp="1"/>
          </p:cNvSpPr>
          <p:nvPr>
            <p:ph type="sldNum" sz="quarter" idx="12"/>
          </p:nvPr>
        </p:nvSpPr>
        <p:spPr/>
        <p:txBody>
          <a:bodyPr/>
          <a:lstStyle/>
          <a:p>
            <a:fld id="{BDF97963-CE13-4823-8481-02FEFE6F7A4F}"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26DD4051-DECD-4462-8361-69EDFD5281CD}" type="datetimeFigureOut">
              <a:rPr lang="es-ES" smtClean="0"/>
              <a:t>25/01/2023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DF97963-CE13-4823-8481-02FEFE6F7A4F}"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1"/>
            <a:ext cx="2743200" cy="5211763"/>
          </a:xfrm>
        </p:spPr>
        <p:txBody>
          <a:bodyPr vert="eaVert"/>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a:xfrm>
            <a:off x="609600" y="914401"/>
            <a:ext cx="80264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26DD4051-DECD-4462-8361-69EDFD5281CD}" type="datetimeFigureOut">
              <a:rPr lang="es-ES" smtClean="0"/>
              <a:t>25/01/2023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DF97963-CE13-4823-8481-02FEFE6F7A4F}"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Content Placeholder 2"/>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26DD4051-DECD-4462-8361-69EDFD5281CD}" type="datetimeFigureOut">
              <a:rPr lang="es-ES" smtClean="0"/>
              <a:t>25/01/2023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DF97963-CE13-4823-8481-02FEFE6F7A4F}"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Date Placeholder 3"/>
          <p:cNvSpPr>
            <a:spLocks noGrp="1"/>
          </p:cNvSpPr>
          <p:nvPr>
            <p:ph type="dt" sz="half" idx="10"/>
          </p:nvPr>
        </p:nvSpPr>
        <p:spPr/>
        <p:txBody>
          <a:bodyPr/>
          <a:lstStyle/>
          <a:p>
            <a:fld id="{26DD4051-DECD-4462-8361-69EDFD5281CD}" type="datetimeFigureOut">
              <a:rPr lang="es-ES" smtClean="0"/>
              <a:t>25/01/2023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DF97963-CE13-4823-8481-02FEFE6F7A4F}"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s-ES" smtClean="0"/>
              <a:t>Haga clic para modificar el estilo de título del patrón</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26DD4051-DECD-4462-8361-69EDFD5281CD}" type="datetimeFigureOut">
              <a:rPr lang="es-ES" smtClean="0"/>
              <a:t>25/01/2023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BDF97963-CE13-4823-8481-02FEFE6F7A4F}"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Date Placeholder 6"/>
          <p:cNvSpPr>
            <a:spLocks noGrp="1"/>
          </p:cNvSpPr>
          <p:nvPr>
            <p:ph type="dt" sz="half" idx="10"/>
          </p:nvPr>
        </p:nvSpPr>
        <p:spPr/>
        <p:txBody>
          <a:bodyPr/>
          <a:lstStyle/>
          <a:p>
            <a:fld id="{26DD4051-DECD-4462-8361-69EDFD5281CD}" type="datetimeFigureOut">
              <a:rPr lang="es-ES" smtClean="0"/>
              <a:t>25/01/2023</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BDF97963-CE13-4823-8481-02FEFE6F7A4F}"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Date Placeholder 2"/>
          <p:cNvSpPr>
            <a:spLocks noGrp="1"/>
          </p:cNvSpPr>
          <p:nvPr>
            <p:ph type="dt" sz="half" idx="10"/>
          </p:nvPr>
        </p:nvSpPr>
        <p:spPr/>
        <p:txBody>
          <a:bodyPr/>
          <a:lstStyle/>
          <a:p>
            <a:fld id="{26DD4051-DECD-4462-8361-69EDFD5281CD}" type="datetimeFigureOut">
              <a:rPr lang="es-ES" smtClean="0"/>
              <a:t>25/01/2023</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BDF97963-CE13-4823-8481-02FEFE6F7A4F}"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DD4051-DECD-4462-8361-69EDFD5281CD}" type="datetimeFigureOut">
              <a:rPr lang="es-ES" smtClean="0"/>
              <a:t>25/01/2023</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BDF97963-CE13-4823-8481-02FEFE6F7A4F}"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26DD4051-DECD-4462-8361-69EDFD5281CD}" type="datetimeFigureOut">
              <a:rPr lang="es-ES" smtClean="0"/>
              <a:t>25/01/2023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BDF97963-CE13-4823-8481-02FEFE6F7A4F}"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Date Placeholder 4"/>
          <p:cNvSpPr>
            <a:spLocks noGrp="1"/>
          </p:cNvSpPr>
          <p:nvPr>
            <p:ph type="dt" sz="half" idx="10"/>
          </p:nvPr>
        </p:nvSpPr>
        <p:spPr/>
        <p:txBody>
          <a:bodyPr/>
          <a:lstStyle/>
          <a:p>
            <a:fld id="{26DD4051-DECD-4462-8361-69EDFD5281CD}" type="datetimeFigureOut">
              <a:rPr lang="es-ES" smtClean="0"/>
              <a:t>25/01/2023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xfrm>
            <a:off x="10769600" y="6356351"/>
            <a:ext cx="812800" cy="365125"/>
          </a:xfrm>
        </p:spPr>
        <p:txBody>
          <a:bodyPr/>
          <a:lstStyle/>
          <a:p>
            <a:fld id="{BDF97963-CE13-4823-8481-02FEFE6F7A4F}" type="slidenum">
              <a:rPr lang="es-ES" smtClean="0"/>
              <a:t>‹Nº›</a:t>
            </a:fld>
            <a:endParaRPr lang="es-E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3"/>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6DD4051-DECD-4462-8361-69EDFD5281CD}" type="datetimeFigureOut">
              <a:rPr lang="es-ES" smtClean="0"/>
              <a:t>25/01/2023</a:t>
            </a:fld>
            <a:endParaRPr lang="es-E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DF97963-CE13-4823-8481-02FEFE6F7A4F}" type="slidenum">
              <a:rPr lang="es-ES" smtClean="0"/>
              <a:t>‹Nº›</a:t>
            </a:fld>
            <a:endParaRPr lang="es-E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80" r:id="rId1"/>
    <p:sldLayoutId id="2147483981" r:id="rId2"/>
    <p:sldLayoutId id="2147483982" r:id="rId3"/>
    <p:sldLayoutId id="2147483983" r:id="rId4"/>
    <p:sldLayoutId id="2147483984" r:id="rId5"/>
    <p:sldLayoutId id="2147483985" r:id="rId6"/>
    <p:sldLayoutId id="2147483986" r:id="rId7"/>
    <p:sldLayoutId id="2147483987" r:id="rId8"/>
    <p:sldLayoutId id="2147483988" r:id="rId9"/>
    <p:sldLayoutId id="2147483989" r:id="rId10"/>
    <p:sldLayoutId id="2147483990"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9" Type="http://schemas.openxmlformats.org/officeDocument/2006/relationships/hyperlink" Target="http://www.flickr.com/photos/23890585@N07/2693702723/"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0066"/>
            </a:gs>
            <a:gs pos="80000">
              <a:srgbClr val="FF99FF"/>
            </a:gs>
            <a:gs pos="100000">
              <a:schemeClr val="bg2">
                <a:tint val="97000"/>
                <a:shade val="100000"/>
                <a:hueMod val="100000"/>
                <a:satMod val="140000"/>
                <a:lumMod val="80000"/>
              </a:schemeClr>
            </a:gs>
          </a:gsLst>
          <a:path path="circle">
            <a:fillToRect l="20000" t="10000" r="20000" b="60000"/>
          </a:path>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7D49144D-C9AF-41EE-841D-28D9840272CC}"/>
              </a:ext>
            </a:extLst>
          </p:cNvPr>
          <p:cNvSpPr>
            <a:spLocks noGrp="1"/>
          </p:cNvSpPr>
          <p:nvPr>
            <p:ph type="ctrTitle"/>
          </p:nvPr>
        </p:nvSpPr>
        <p:spPr>
          <a:xfrm>
            <a:off x="1556397" y="951972"/>
            <a:ext cx="9774195" cy="1237209"/>
          </a:xfrm>
        </p:spPr>
        <p:txBody>
          <a:bodyPr>
            <a:normAutofit fontScale="90000"/>
          </a:bodyPr>
          <a:lstStyle/>
          <a:p>
            <a:pPr algn="ctr"/>
            <a:r>
              <a:rPr lang="es-ES" sz="1800" b="1" dirty="0" smtClean="0">
                <a:solidFill>
                  <a:srgbClr val="000000"/>
                </a:solidFill>
                <a:effectLst/>
                <a:latin typeface="Times New Roman" panose="02020603050405020304" pitchFamily="18" charset="0"/>
                <a:cs typeface="Times New Roman" panose="02020603050405020304" pitchFamily="18" charset="0"/>
              </a:rPr>
              <a:t>MINISTERIO DE EDUCACIÓN</a:t>
            </a:r>
            <a:r>
              <a:rPr lang="es-ES" sz="1800" dirty="0" smtClean="0">
                <a:solidFill>
                  <a:srgbClr val="000000"/>
                </a:solidFill>
                <a:effectLst/>
                <a:latin typeface="Times New Roman" panose="02020603050405020304" pitchFamily="18" charset="0"/>
                <a:cs typeface="Times New Roman" panose="02020603050405020304" pitchFamily="18" charset="0"/>
              </a:rPr>
              <a:t/>
            </a:r>
            <a:br>
              <a:rPr lang="es-ES" sz="1800" dirty="0" smtClean="0">
                <a:solidFill>
                  <a:srgbClr val="000000"/>
                </a:solidFill>
                <a:effectLst/>
                <a:latin typeface="Times New Roman" panose="02020603050405020304" pitchFamily="18" charset="0"/>
                <a:cs typeface="Times New Roman" panose="02020603050405020304" pitchFamily="18" charset="0"/>
              </a:rPr>
            </a:br>
            <a:r>
              <a:rPr lang="es-ES" sz="1800" b="1" dirty="0" smtClean="0">
                <a:solidFill>
                  <a:srgbClr val="000000"/>
                </a:solidFill>
                <a:effectLst/>
                <a:latin typeface="Times New Roman" panose="02020603050405020304" pitchFamily="18" charset="0"/>
                <a:cs typeface="Times New Roman" panose="02020603050405020304" pitchFamily="18" charset="0"/>
              </a:rPr>
              <a:t>DIRECCIÓN DE FORMACIÓN INICIAL DOCENTE</a:t>
            </a:r>
            <a:r>
              <a:rPr lang="es-ES" sz="1800" dirty="0" smtClean="0">
                <a:solidFill>
                  <a:srgbClr val="000000"/>
                </a:solidFill>
                <a:effectLst/>
                <a:latin typeface="Times New Roman" panose="02020603050405020304" pitchFamily="18" charset="0"/>
                <a:cs typeface="Times New Roman" panose="02020603050405020304" pitchFamily="18" charset="0"/>
              </a:rPr>
              <a:t/>
            </a:r>
            <a:br>
              <a:rPr lang="es-ES" sz="1800" dirty="0" smtClean="0">
                <a:solidFill>
                  <a:srgbClr val="000000"/>
                </a:solidFill>
                <a:effectLst/>
                <a:latin typeface="Times New Roman" panose="02020603050405020304" pitchFamily="18" charset="0"/>
                <a:cs typeface="Times New Roman" panose="02020603050405020304" pitchFamily="18" charset="0"/>
              </a:rPr>
            </a:br>
            <a:r>
              <a:rPr lang="es-ES" sz="1800" b="1" dirty="0" smtClean="0">
                <a:solidFill>
                  <a:srgbClr val="000000"/>
                </a:solidFill>
                <a:effectLst/>
                <a:latin typeface="Times New Roman" panose="02020603050405020304" pitchFamily="18" charset="0"/>
                <a:cs typeface="Times New Roman" panose="02020603050405020304" pitchFamily="18" charset="0"/>
              </a:rPr>
              <a:t>DIRECCIÓN REGIONAL DE EDUCACIÓN DE PUNO</a:t>
            </a:r>
            <a:r>
              <a:rPr lang="es-US" sz="1600" dirty="0"/>
              <a:t/>
            </a:r>
            <a:br>
              <a:rPr lang="es-US" sz="1600" dirty="0"/>
            </a:br>
            <a:r>
              <a:rPr lang="es-ES" sz="1800" b="1" dirty="0" smtClean="0">
                <a:solidFill>
                  <a:srgbClr val="000000"/>
                </a:solidFill>
                <a:effectLst/>
                <a:latin typeface="Times New Roman" panose="02020603050405020304" pitchFamily="18" charset="0"/>
                <a:cs typeface="Times New Roman" panose="02020603050405020304" pitchFamily="18" charset="0"/>
              </a:rPr>
              <a:t>INSTITUTO DE EDUCACIÓN SUPERIOR PEDAGÓGICO PÚBLICO</a:t>
            </a:r>
            <a:r>
              <a:rPr lang="es-ES" sz="1800" dirty="0" smtClean="0">
                <a:solidFill>
                  <a:srgbClr val="000000"/>
                </a:solidFill>
                <a:effectLst/>
                <a:latin typeface="Times New Roman" panose="02020603050405020304" pitchFamily="18" charset="0"/>
                <a:cs typeface="Times New Roman" panose="02020603050405020304" pitchFamily="18" charset="0"/>
              </a:rPr>
              <a:t/>
            </a:r>
            <a:br>
              <a:rPr lang="es-ES" sz="1800" dirty="0" smtClean="0">
                <a:solidFill>
                  <a:srgbClr val="000000"/>
                </a:solidFill>
                <a:effectLst/>
                <a:latin typeface="Times New Roman" panose="02020603050405020304" pitchFamily="18" charset="0"/>
                <a:cs typeface="Times New Roman" panose="02020603050405020304" pitchFamily="18" charset="0"/>
              </a:rPr>
            </a:br>
            <a:r>
              <a:rPr lang="es-ES" sz="1800" b="1" dirty="0" smtClean="0">
                <a:solidFill>
                  <a:srgbClr val="000000"/>
                </a:solidFill>
                <a:effectLst/>
                <a:latin typeface="Times New Roman" panose="02020603050405020304" pitchFamily="18" charset="0"/>
                <a:cs typeface="Times New Roman" panose="02020603050405020304" pitchFamily="18" charset="0"/>
              </a:rPr>
              <a:t> “AZÁNGARO”</a:t>
            </a:r>
            <a:r>
              <a:rPr lang="es-ES" sz="1800" dirty="0">
                <a:solidFill>
                  <a:srgbClr val="000000"/>
                </a:solidFill>
                <a:latin typeface="Times New Roman" panose="02020603050405020304" pitchFamily="18" charset="0"/>
                <a:cs typeface="Times New Roman" panose="02020603050405020304" pitchFamily="18" charset="0"/>
              </a:rPr>
              <a:t/>
            </a:r>
            <a:br>
              <a:rPr lang="es-ES" sz="1800" dirty="0">
                <a:solidFill>
                  <a:srgbClr val="000000"/>
                </a:solidFill>
                <a:latin typeface="Times New Roman" panose="02020603050405020304" pitchFamily="18" charset="0"/>
                <a:cs typeface="Times New Roman" panose="02020603050405020304" pitchFamily="18" charset="0"/>
              </a:rPr>
            </a:br>
            <a:r>
              <a:rPr lang="es-ES" sz="1800" dirty="0">
                <a:solidFill>
                  <a:srgbClr val="000000"/>
                </a:solidFill>
                <a:latin typeface="Times New Roman" panose="02020603050405020304" pitchFamily="18" charset="0"/>
                <a:cs typeface="Times New Roman" panose="02020603050405020304" pitchFamily="18" charset="0"/>
              </a:rPr>
              <a:t>R. D N° 1015 – 64 - ED</a:t>
            </a:r>
            <a:endParaRPr lang="es-ES" dirty="0">
              <a:latin typeface="Times New Roman" panose="02020603050405020304" pitchFamily="18" charset="0"/>
              <a:cs typeface="Times New Roman" panose="02020603050405020304" pitchFamily="18" charset="0"/>
            </a:endParaRPr>
          </a:p>
        </p:txBody>
      </p:sp>
      <p:sp>
        <p:nvSpPr>
          <p:cNvPr id="3" name="Subtítulo 2">
            <a:extLst>
              <a:ext uri="{FF2B5EF4-FFF2-40B4-BE49-F238E27FC236}">
                <a16:creationId xmlns="" xmlns:a16="http://schemas.microsoft.com/office/drawing/2014/main" id="{9C1222D6-312F-483F-ABA5-82E301DC1D3D}"/>
              </a:ext>
            </a:extLst>
          </p:cNvPr>
          <p:cNvSpPr>
            <a:spLocks noGrp="1"/>
          </p:cNvSpPr>
          <p:nvPr>
            <p:ph type="subTitle" idx="1"/>
          </p:nvPr>
        </p:nvSpPr>
        <p:spPr>
          <a:xfrm>
            <a:off x="516923" y="3948135"/>
            <a:ext cx="11158151" cy="1396313"/>
          </a:xfrm>
          <a:solidFill>
            <a:schemeClr val="bg1">
              <a:lumMod val="95000"/>
              <a:lumOff val="5000"/>
            </a:schemeClr>
          </a:solidFill>
        </p:spPr>
        <p:txBody>
          <a:bodyPr>
            <a:normAutofit/>
          </a:bodyPr>
          <a:lstStyle/>
          <a:p>
            <a:pPr algn="ctr">
              <a:lnSpc>
                <a:spcPct val="150000"/>
              </a:lnSpc>
            </a:pPr>
            <a:r>
              <a:rPr lang="es-PE" sz="1800" b="1" dirty="0">
                <a:solidFill>
                  <a:schemeClr val="tx1"/>
                </a:solidFill>
                <a:latin typeface="Times New Roman" panose="02020603050405020304" pitchFamily="18" charset="0"/>
                <a:cs typeface="Times New Roman" panose="02020603050405020304" pitchFamily="18" charset="0"/>
              </a:rPr>
              <a:t>LA LITERATURA INFANTIL Y SU RELACIÓN CON LA ESTRUCTURA TEXTUAL EN LOS ESTUDIANTES DEL PRIMER GRADO DE LA INSTITUCIÓN EDUCATIVA SECUNDARIA A-28 PERÚ BIRF DE AZÁNGARO, </a:t>
            </a:r>
            <a:r>
              <a:rPr lang="es-PE" sz="1800" b="1" dirty="0" smtClean="0">
                <a:solidFill>
                  <a:schemeClr val="tx1"/>
                </a:solidFill>
                <a:latin typeface="Times New Roman" panose="02020603050405020304" pitchFamily="18" charset="0"/>
                <a:cs typeface="Times New Roman" panose="02020603050405020304" pitchFamily="18" charset="0"/>
              </a:rPr>
              <a:t>2022</a:t>
            </a:r>
            <a:r>
              <a:rPr lang="es-PE" sz="1800" b="1" dirty="0">
                <a:solidFill>
                  <a:schemeClr val="tx1"/>
                </a:solidFill>
                <a:latin typeface="Times New Roman" panose="02020603050405020304" pitchFamily="18" charset="0"/>
                <a:cs typeface="Times New Roman" panose="02020603050405020304" pitchFamily="18" charset="0"/>
              </a:rPr>
              <a:t>.</a:t>
            </a:r>
            <a:endParaRPr lang="es-ES" sz="1800" b="1" dirty="0" smtClean="0">
              <a:solidFill>
                <a:schemeClr val="tx1"/>
              </a:solidFill>
              <a:effectLst/>
              <a:latin typeface="Times New Roman" panose="02020603050405020304" pitchFamily="18" charset="0"/>
              <a:cs typeface="Times New Roman" panose="02020603050405020304" pitchFamily="18" charset="0"/>
            </a:endParaRPr>
          </a:p>
        </p:txBody>
      </p:sp>
      <p:pic>
        <p:nvPicPr>
          <p:cNvPr id="4" name="Imagen 3">
            <a:extLst>
              <a:ext uri="{FF2B5EF4-FFF2-40B4-BE49-F238E27FC236}">
                <a16:creationId xmlns="" xmlns:a16="http://schemas.microsoft.com/office/drawing/2014/main" id="{26EEA498-0465-4478-A414-3D4C9394D300}"/>
              </a:ext>
            </a:extLst>
          </p:cNvPr>
          <p:cNvPicPr>
            <a:picLocks/>
          </p:cNvPicPr>
          <p:nvPr/>
        </p:nvPicPr>
        <p:blipFill>
          <a:blip r:embed="rId2"/>
          <a:srcRect/>
          <a:stretch>
            <a:fillRect/>
          </a:stretch>
        </p:blipFill>
        <p:spPr bwMode="auto">
          <a:xfrm>
            <a:off x="5345963" y="2244846"/>
            <a:ext cx="1500073" cy="1537034"/>
          </a:xfrm>
          <a:prstGeom prst="rect">
            <a:avLst/>
          </a:prstGeom>
          <a:ln>
            <a:noFill/>
          </a:ln>
          <a:effectLst>
            <a:outerShdw blurRad="292100" dist="139700" dir="2700000" algn="tl" rotWithShape="0">
              <a:srgbClr val="333333">
                <a:alpha val="65000"/>
              </a:srgbClr>
            </a:outerShdw>
          </a:effectLst>
        </p:spPr>
      </p:pic>
      <p:grpSp>
        <p:nvGrpSpPr>
          <p:cNvPr id="5" name="4 Grupo"/>
          <p:cNvGrpSpPr/>
          <p:nvPr/>
        </p:nvGrpSpPr>
        <p:grpSpPr>
          <a:xfrm>
            <a:off x="2163446" y="868626"/>
            <a:ext cx="949442" cy="728820"/>
            <a:chOff x="0" y="0"/>
            <a:chExt cx="4400550" cy="5141595"/>
          </a:xfrm>
        </p:grpSpPr>
        <p:pic>
          <p:nvPicPr>
            <p:cNvPr id="6" name="5 Imagen"/>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lc="http://schemas.openxmlformats.org/drawingml/2006/lockedCanvas" xmlns:a1611="http://schemas.microsoft.com/office/drawing/2016/11/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sdtdh="http://schemas.microsoft.com/office/word/2020/wordml/sdtdatahash"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el="http://schemas.microsoft.com/office/2019/extlst"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id="rId9"/>
                </a:ext>
              </a:extLst>
            </a:blip>
            <a:stretch>
              <a:fillRect/>
            </a:stretch>
          </p:blipFill>
          <p:spPr>
            <a:xfrm>
              <a:off x="0" y="0"/>
              <a:ext cx="4400550" cy="4762500"/>
            </a:xfrm>
            <a:prstGeom prst="rect">
              <a:avLst/>
            </a:prstGeom>
          </p:spPr>
        </p:pic>
        <p:sp>
          <p:nvSpPr>
            <p:cNvPr id="7" name="Cuadro de texto 6"/>
            <p:cNvSpPr txBox="1"/>
            <p:nvPr/>
          </p:nvSpPr>
          <p:spPr>
            <a:xfrm>
              <a:off x="0" y="4762500"/>
              <a:ext cx="4400550" cy="379095"/>
            </a:xfrm>
            <a:prstGeom prst="rect">
              <a:avLst/>
            </a:prstGeom>
            <a:solidFill>
              <a:prstClr val="white"/>
            </a:solidFill>
            <a:ln>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1147445" marR="2201545" indent="-6350" algn="just">
                <a:lnSpc>
                  <a:spcPct val="107000"/>
                </a:lnSpc>
                <a:spcAft>
                  <a:spcPts val="15"/>
                </a:spcAft>
              </a:pPr>
              <a:endParaRPr lang="es-PE" sz="1200" dirty="0">
                <a:effectLst/>
                <a:latin typeface="Arial"/>
                <a:ea typeface="Times New Roman"/>
                <a:cs typeface="Times New Roman"/>
              </a:endParaRPr>
            </a:p>
          </p:txBody>
        </p:sp>
      </p:grpSp>
      <p:sp>
        <p:nvSpPr>
          <p:cNvPr id="8" name="7 Rectángulo"/>
          <p:cNvSpPr/>
          <p:nvPr/>
        </p:nvSpPr>
        <p:spPr>
          <a:xfrm>
            <a:off x="2638167" y="5584516"/>
            <a:ext cx="6456406" cy="1112109"/>
          </a:xfrm>
          <a:prstGeom prst="rect">
            <a:avLst/>
          </a:prstGeom>
          <a:solidFill>
            <a:srgbClr val="00FFCC"/>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s-PE" dirty="0" smtClean="0"/>
              <a:t>Presentados por:</a:t>
            </a:r>
          </a:p>
          <a:p>
            <a:pPr marL="285750" indent="-285750">
              <a:buFont typeface="Wingdings" panose="05000000000000000000" pitchFamily="2" charset="2"/>
              <a:buChar char="ü"/>
            </a:pPr>
            <a:r>
              <a:rPr lang="es-PE" dirty="0" smtClean="0"/>
              <a:t>YENY JUDIT SONCCO PARQUI</a:t>
            </a:r>
          </a:p>
          <a:p>
            <a:pPr marL="285750" indent="-285750">
              <a:buFont typeface="Wingdings" panose="05000000000000000000" pitchFamily="2" charset="2"/>
              <a:buChar char="ü"/>
            </a:pPr>
            <a:r>
              <a:rPr lang="es-PE" dirty="0" smtClean="0"/>
              <a:t>MISLENIA ZAMATA ROQUE</a:t>
            </a:r>
            <a:endParaRPr lang="es-PE" dirty="0"/>
          </a:p>
        </p:txBody>
      </p:sp>
    </p:spTree>
    <p:extLst>
      <p:ext uri="{BB962C8B-B14F-4D97-AF65-F5344CB8AC3E}">
        <p14:creationId xmlns:p14="http://schemas.microsoft.com/office/powerpoint/2010/main" val="2023677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735627" y="40844"/>
            <a:ext cx="5006347" cy="942997"/>
          </a:xfrm>
          <a:solidFill>
            <a:srgbClr val="FFFF00"/>
          </a:solidFill>
          <a:ln>
            <a:solidFill>
              <a:srgbClr val="FFFF00"/>
            </a:solidFill>
          </a:ln>
        </p:spPr>
        <p:txBody>
          <a:bodyPr/>
          <a:lstStyle/>
          <a:p>
            <a:pPr algn="ctr"/>
            <a:r>
              <a:rPr lang="es-PE" u="sng" dirty="0" smtClean="0">
                <a:solidFill>
                  <a:srgbClr val="FF0000"/>
                </a:solidFill>
                <a:effectLst>
                  <a:outerShdw blurRad="38100" dist="38100" dir="2700000" algn="tl">
                    <a:srgbClr val="000000">
                      <a:alpha val="43137"/>
                    </a:srgbClr>
                  </a:outerShdw>
                </a:effectLst>
              </a:rPr>
              <a:t>ANTECEDENTES</a:t>
            </a:r>
            <a:endParaRPr lang="es-PE" u="sng"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143339" y="14270"/>
            <a:ext cx="12048661" cy="6511074"/>
          </a:xfrm>
          <a:prstGeom prst="rect">
            <a:avLst/>
          </a:prstGeom>
        </p:spPr>
        <p:txBody>
          <a:bodyPr>
            <a:normAutofit/>
          </a:bodyPr>
          <a:lstStyle/>
          <a:p>
            <a:pPr marL="0" indent="0">
              <a:buNone/>
            </a:pPr>
            <a:endParaRPr lang="es-ES" sz="3500" u="sng" dirty="0">
              <a:latin typeface="Algerian" panose="04020705040A02060702" pitchFamily="82" charset="0"/>
            </a:endParaRPr>
          </a:p>
          <a:p>
            <a:pPr marL="0" indent="0">
              <a:buNone/>
            </a:pPr>
            <a:endParaRPr lang="es-ES" sz="3500" u="sng" dirty="0">
              <a:solidFill>
                <a:srgbClr val="FF0000"/>
              </a:solidFill>
              <a:latin typeface="Algerian" panose="04020705040A02060702" pitchFamily="82" charset="0"/>
            </a:endParaRPr>
          </a:p>
          <a:p>
            <a:pPr marL="0" indent="0">
              <a:buNone/>
            </a:pPr>
            <a:r>
              <a:rPr lang="es-ES" sz="3500" u="sng" dirty="0" smtClean="0">
                <a:solidFill>
                  <a:srgbClr val="FF0000"/>
                </a:solidFill>
                <a:latin typeface="Algerian" panose="04020705040A02060702" pitchFamily="82" charset="0"/>
              </a:rPr>
              <a:t>a. Nacional</a:t>
            </a:r>
          </a:p>
        </p:txBody>
      </p:sp>
      <p:sp>
        <p:nvSpPr>
          <p:cNvPr id="4" name="Rectángulo redondeado 3"/>
          <p:cNvSpPr/>
          <p:nvPr/>
        </p:nvSpPr>
        <p:spPr>
          <a:xfrm>
            <a:off x="4334635" y="1157270"/>
            <a:ext cx="7632171" cy="1767674"/>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sz="2000" dirty="0">
                <a:solidFill>
                  <a:schemeClr val="tx1"/>
                </a:solidFill>
              </a:rPr>
              <a:t>Ponce, R. y Zevallos, Y. (2016) </a:t>
            </a:r>
          </a:p>
          <a:p>
            <a:pPr algn="just"/>
            <a:r>
              <a:rPr lang="es-PE" sz="2000" dirty="0">
                <a:solidFill>
                  <a:schemeClr val="tx1"/>
                </a:solidFill>
              </a:rPr>
              <a:t>“La narración de cuentos infantiles en la formación de valores en los niños de la </a:t>
            </a:r>
            <a:r>
              <a:rPr lang="es-PE" sz="2000" dirty="0" err="1">
                <a:solidFill>
                  <a:schemeClr val="tx1"/>
                </a:solidFill>
              </a:rPr>
              <a:t>Institucion</a:t>
            </a:r>
            <a:r>
              <a:rPr lang="es-PE" sz="2000" dirty="0">
                <a:solidFill>
                  <a:schemeClr val="tx1"/>
                </a:solidFill>
              </a:rPr>
              <a:t> Educativa inicial Nazarenas del distrito de </a:t>
            </a:r>
            <a:r>
              <a:rPr lang="es-PE" sz="2000" dirty="0" err="1">
                <a:solidFill>
                  <a:schemeClr val="tx1"/>
                </a:solidFill>
              </a:rPr>
              <a:t>Palcazu</a:t>
            </a:r>
            <a:r>
              <a:rPr lang="es-PE" sz="2000" dirty="0">
                <a:solidFill>
                  <a:schemeClr val="tx1"/>
                </a:solidFill>
              </a:rPr>
              <a:t> provincia Oxapampa 2015”</a:t>
            </a:r>
          </a:p>
        </p:txBody>
      </p:sp>
      <p:sp>
        <p:nvSpPr>
          <p:cNvPr id="5" name="Rectángulo redondeado 4"/>
          <p:cNvSpPr/>
          <p:nvPr/>
        </p:nvSpPr>
        <p:spPr>
          <a:xfrm>
            <a:off x="4334634" y="3067824"/>
            <a:ext cx="7632171" cy="18002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just"/>
            <a:r>
              <a:rPr lang="es-PE" sz="2000" dirty="0" err="1">
                <a:solidFill>
                  <a:srgbClr val="FFFF00"/>
                </a:solidFill>
              </a:rPr>
              <a:t>Sucaticona</a:t>
            </a:r>
            <a:r>
              <a:rPr lang="es-PE" sz="2000" dirty="0">
                <a:solidFill>
                  <a:srgbClr val="FFFF00"/>
                </a:solidFill>
              </a:rPr>
              <a:t>, R.Z. (2017).</a:t>
            </a:r>
          </a:p>
          <a:p>
            <a:pPr algn="just"/>
            <a:r>
              <a:rPr lang="es-PE" sz="2000" dirty="0">
                <a:solidFill>
                  <a:srgbClr val="FFFF00"/>
                </a:solidFill>
              </a:rPr>
              <a:t>“La influencia de los cuentos infantiles de San Juan del Oro como estrategia para desarrollar la autoestima en los niños y niñas de 5 años de la IEI Nº 196 glorioso San Carlos – Puno 2016” .</a:t>
            </a:r>
          </a:p>
        </p:txBody>
      </p:sp>
      <p:sp>
        <p:nvSpPr>
          <p:cNvPr id="6" name="Rectángulo redondeado 5"/>
          <p:cNvSpPr/>
          <p:nvPr/>
        </p:nvSpPr>
        <p:spPr>
          <a:xfrm>
            <a:off x="4334635" y="5013176"/>
            <a:ext cx="7714027" cy="181164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2000" dirty="0">
                <a:solidFill>
                  <a:schemeClr val="tx1"/>
                </a:solidFill>
              </a:rPr>
              <a:t>Mamani y </a:t>
            </a:r>
            <a:r>
              <a:rPr lang="es-MX" sz="2000" dirty="0" err="1">
                <a:solidFill>
                  <a:schemeClr val="tx1"/>
                </a:solidFill>
              </a:rPr>
              <a:t>Pacori</a:t>
            </a:r>
            <a:r>
              <a:rPr lang="es-MX" sz="2000" dirty="0">
                <a:solidFill>
                  <a:schemeClr val="tx1"/>
                </a:solidFill>
              </a:rPr>
              <a:t> (2021) .</a:t>
            </a:r>
          </a:p>
          <a:p>
            <a:r>
              <a:rPr lang="es-PE" sz="2000" dirty="0">
                <a:solidFill>
                  <a:schemeClr val="tx1"/>
                </a:solidFill>
              </a:rPr>
              <a:t>Influencia de la literatura infantil en la formación de valores éticos en niños de 5 años de la Institución Educativa Inicial N.º 118 Aplicación ISPA Azángaro 2020.</a:t>
            </a:r>
          </a:p>
          <a:p>
            <a:pPr algn="ctr"/>
            <a:endParaRPr lang="es-PE" dirty="0"/>
          </a:p>
        </p:txBody>
      </p:sp>
      <p:sp>
        <p:nvSpPr>
          <p:cNvPr id="7" name="Rectángulo 6"/>
          <p:cNvSpPr/>
          <p:nvPr/>
        </p:nvSpPr>
        <p:spPr>
          <a:xfrm>
            <a:off x="370241" y="3789041"/>
            <a:ext cx="2792752" cy="584775"/>
          </a:xfrm>
          <a:prstGeom prst="rect">
            <a:avLst/>
          </a:prstGeom>
        </p:spPr>
        <p:txBody>
          <a:bodyPr wrap="none">
            <a:spAutoFit/>
          </a:bodyPr>
          <a:lstStyle/>
          <a:p>
            <a:r>
              <a:rPr lang="es-PE" sz="3200" u="sng" dirty="0">
                <a:solidFill>
                  <a:srgbClr val="FF0000"/>
                </a:solidFill>
                <a:effectLst>
                  <a:outerShdw blurRad="38100" dist="38100" dir="2700000" algn="tl">
                    <a:srgbClr val="000000">
                      <a:alpha val="43137"/>
                    </a:srgbClr>
                  </a:outerShdw>
                </a:effectLst>
                <a:latin typeface="Algerian" panose="04020705040A02060702" pitchFamily="82" charset="0"/>
              </a:rPr>
              <a:t>a</a:t>
            </a:r>
            <a:r>
              <a:rPr lang="es-PE" u="sng" dirty="0">
                <a:solidFill>
                  <a:srgbClr val="FF0000"/>
                </a:solidFill>
                <a:effectLst>
                  <a:outerShdw blurRad="38100" dist="38100" dir="2700000" algn="tl">
                    <a:srgbClr val="000000">
                      <a:alpha val="43137"/>
                    </a:srgbClr>
                  </a:outerShdw>
                </a:effectLst>
                <a:latin typeface="Algerian" panose="04020705040A02060702" pitchFamily="82" charset="0"/>
              </a:rPr>
              <a:t>.   </a:t>
            </a:r>
            <a:r>
              <a:rPr lang="es-PE" sz="3200" u="sng" dirty="0">
                <a:solidFill>
                  <a:srgbClr val="FF0000"/>
                </a:solidFill>
                <a:effectLst>
                  <a:outerShdw blurRad="38100" dist="38100" dir="2700000" algn="tl">
                    <a:srgbClr val="000000">
                      <a:alpha val="43137"/>
                    </a:srgbClr>
                  </a:outerShdw>
                </a:effectLst>
                <a:latin typeface="Algerian" panose="04020705040A02060702" pitchFamily="82" charset="0"/>
              </a:rPr>
              <a:t>REGIONAL </a:t>
            </a:r>
            <a:endParaRPr lang="es-PE" sz="3200" dirty="0"/>
          </a:p>
        </p:txBody>
      </p:sp>
      <p:sp>
        <p:nvSpPr>
          <p:cNvPr id="8" name="Rectángulo 7"/>
          <p:cNvSpPr/>
          <p:nvPr/>
        </p:nvSpPr>
        <p:spPr>
          <a:xfrm>
            <a:off x="620310" y="5705585"/>
            <a:ext cx="2417650" cy="646331"/>
          </a:xfrm>
          <a:prstGeom prst="rect">
            <a:avLst/>
          </a:prstGeom>
        </p:spPr>
        <p:txBody>
          <a:bodyPr wrap="none">
            <a:spAutoFit/>
          </a:bodyPr>
          <a:lstStyle/>
          <a:p>
            <a:r>
              <a:rPr lang="es-PE" sz="3600" u="sng" dirty="0">
                <a:solidFill>
                  <a:srgbClr val="FF0000"/>
                </a:solidFill>
                <a:effectLst>
                  <a:outerShdw blurRad="38100" dist="38100" dir="2700000" algn="tl">
                    <a:srgbClr val="000000">
                      <a:alpha val="43137"/>
                    </a:srgbClr>
                  </a:outerShdw>
                </a:effectLst>
                <a:latin typeface="Algerian" panose="04020705040A02060702" pitchFamily="82" charset="0"/>
              </a:rPr>
              <a:t>a.   local</a:t>
            </a:r>
            <a:endParaRPr lang="es-PE" sz="3600" dirty="0"/>
          </a:p>
        </p:txBody>
      </p:sp>
      <p:sp>
        <p:nvSpPr>
          <p:cNvPr id="9" name="8 Flecha derecha"/>
          <p:cNvSpPr/>
          <p:nvPr/>
        </p:nvSpPr>
        <p:spPr>
          <a:xfrm>
            <a:off x="3162993" y="1596044"/>
            <a:ext cx="1009996" cy="615141"/>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PE"/>
          </a:p>
        </p:txBody>
      </p:sp>
      <p:sp>
        <p:nvSpPr>
          <p:cNvPr id="10" name="9 Flecha derecha"/>
          <p:cNvSpPr/>
          <p:nvPr/>
        </p:nvSpPr>
        <p:spPr>
          <a:xfrm>
            <a:off x="3162993" y="3660353"/>
            <a:ext cx="1009996" cy="615141"/>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PE"/>
          </a:p>
        </p:txBody>
      </p:sp>
      <p:sp>
        <p:nvSpPr>
          <p:cNvPr id="11" name="10 Flecha derecha"/>
          <p:cNvSpPr/>
          <p:nvPr/>
        </p:nvSpPr>
        <p:spPr>
          <a:xfrm>
            <a:off x="3324639" y="5636293"/>
            <a:ext cx="1009996" cy="615141"/>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PE"/>
          </a:p>
        </p:txBody>
      </p:sp>
    </p:spTree>
    <p:extLst>
      <p:ext uri="{BB962C8B-B14F-4D97-AF65-F5344CB8AC3E}">
        <p14:creationId xmlns:p14="http://schemas.microsoft.com/office/powerpoint/2010/main" val="1173229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80">
                                          <p:stCondLst>
                                            <p:cond delay="0"/>
                                          </p:stCondLst>
                                        </p:cTn>
                                        <p:tgtEl>
                                          <p:spTgt spid="6"/>
                                        </p:tgtEl>
                                      </p:cBhvr>
                                    </p:animEffect>
                                    <p:anim calcmode="lin" valueType="num">
                                      <p:cBhvr>
                                        <p:cTn id="4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9" dur="26">
                                          <p:stCondLst>
                                            <p:cond delay="650"/>
                                          </p:stCondLst>
                                        </p:cTn>
                                        <p:tgtEl>
                                          <p:spTgt spid="6"/>
                                        </p:tgtEl>
                                      </p:cBhvr>
                                      <p:to x="100000" y="60000"/>
                                    </p:animScale>
                                    <p:animScale>
                                      <p:cBhvr>
                                        <p:cTn id="50" dur="166" decel="50000">
                                          <p:stCondLst>
                                            <p:cond delay="676"/>
                                          </p:stCondLst>
                                        </p:cTn>
                                        <p:tgtEl>
                                          <p:spTgt spid="6"/>
                                        </p:tgtEl>
                                      </p:cBhvr>
                                      <p:to x="100000" y="100000"/>
                                    </p:animScale>
                                    <p:animScale>
                                      <p:cBhvr>
                                        <p:cTn id="51" dur="26">
                                          <p:stCondLst>
                                            <p:cond delay="1312"/>
                                          </p:stCondLst>
                                        </p:cTn>
                                        <p:tgtEl>
                                          <p:spTgt spid="6"/>
                                        </p:tgtEl>
                                      </p:cBhvr>
                                      <p:to x="100000" y="80000"/>
                                    </p:animScale>
                                    <p:animScale>
                                      <p:cBhvr>
                                        <p:cTn id="52" dur="166" decel="50000">
                                          <p:stCondLst>
                                            <p:cond delay="1338"/>
                                          </p:stCondLst>
                                        </p:cTn>
                                        <p:tgtEl>
                                          <p:spTgt spid="6"/>
                                        </p:tgtEl>
                                      </p:cBhvr>
                                      <p:to x="100000" y="100000"/>
                                    </p:animScale>
                                    <p:animScale>
                                      <p:cBhvr>
                                        <p:cTn id="53" dur="26">
                                          <p:stCondLst>
                                            <p:cond delay="1642"/>
                                          </p:stCondLst>
                                        </p:cTn>
                                        <p:tgtEl>
                                          <p:spTgt spid="6"/>
                                        </p:tgtEl>
                                      </p:cBhvr>
                                      <p:to x="100000" y="90000"/>
                                    </p:animScale>
                                    <p:animScale>
                                      <p:cBhvr>
                                        <p:cTn id="54" dur="166" decel="50000">
                                          <p:stCondLst>
                                            <p:cond delay="1668"/>
                                          </p:stCondLst>
                                        </p:cTn>
                                        <p:tgtEl>
                                          <p:spTgt spid="6"/>
                                        </p:tgtEl>
                                      </p:cBhvr>
                                      <p:to x="100000" y="100000"/>
                                    </p:animScale>
                                    <p:animScale>
                                      <p:cBhvr>
                                        <p:cTn id="55" dur="26">
                                          <p:stCondLst>
                                            <p:cond delay="1808"/>
                                          </p:stCondLst>
                                        </p:cTn>
                                        <p:tgtEl>
                                          <p:spTgt spid="6"/>
                                        </p:tgtEl>
                                      </p:cBhvr>
                                      <p:to x="100000" y="95000"/>
                                    </p:animScale>
                                    <p:animScale>
                                      <p:cBhvr>
                                        <p:cTn id="56"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redondeado 3"/>
          <p:cNvSpPr>
            <a:spLocks noGrp="1"/>
          </p:cNvSpPr>
          <p:nvPr>
            <p:ph type="title"/>
          </p:nvPr>
        </p:nvSpPr>
        <p:spPr>
          <a:xfrm>
            <a:off x="490451" y="122197"/>
            <a:ext cx="5802284" cy="725701"/>
          </a:xfrm>
          <a:prstGeom prst="roundRect">
            <a:avLst/>
          </a:prstGeom>
          <a:solidFill>
            <a:srgbClr val="FFFF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ctr"/>
            <a:r>
              <a:rPr lang="es-PE" sz="4000" b="1" dirty="0" smtClean="0">
                <a:ln w="22225">
                  <a:solidFill>
                    <a:srgbClr val="FF0066"/>
                  </a:solidFill>
                  <a:prstDash val="solid"/>
                </a:ln>
                <a:solidFill>
                  <a:srgbClr val="FF0000"/>
                </a:solidFill>
              </a:rPr>
              <a:t>BASES TEÓRICOS</a:t>
            </a:r>
            <a:endParaRPr lang="es-PE" sz="4000" b="1" dirty="0">
              <a:ln w="22225">
                <a:solidFill>
                  <a:srgbClr val="FF0066"/>
                </a:solidFill>
                <a:prstDash val="solid"/>
              </a:ln>
              <a:solidFill>
                <a:srgbClr val="FF0000"/>
              </a:solidFill>
            </a:endParaRPr>
          </a:p>
        </p:txBody>
      </p:sp>
      <p:sp>
        <p:nvSpPr>
          <p:cNvPr id="6" name="5 Rectángulo"/>
          <p:cNvSpPr/>
          <p:nvPr/>
        </p:nvSpPr>
        <p:spPr>
          <a:xfrm>
            <a:off x="3519055" y="1014154"/>
            <a:ext cx="6500554" cy="781396"/>
          </a:xfrm>
          <a:prstGeom prst="rect">
            <a:avLst/>
          </a:prstGeom>
          <a:ln w="57150"/>
        </p:spPr>
        <p:style>
          <a:lnRef idx="2">
            <a:schemeClr val="accent4"/>
          </a:lnRef>
          <a:fillRef idx="1">
            <a:schemeClr val="lt1"/>
          </a:fillRef>
          <a:effectRef idx="0">
            <a:schemeClr val="accent4"/>
          </a:effectRef>
          <a:fontRef idx="minor">
            <a:schemeClr val="dk1"/>
          </a:fontRef>
        </p:style>
        <p:txBody>
          <a:bodyPr rtlCol="0" anchor="ctr"/>
          <a:lstStyle/>
          <a:p>
            <a:pPr algn="ctr"/>
            <a:r>
              <a:rPr lang="es-PE" sz="4000" b="1" cap="all" dirty="0"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lgerian" panose="04020705040A02060702" pitchFamily="82" charset="0"/>
              </a:rPr>
              <a:t>La literatura infantil</a:t>
            </a:r>
            <a:endParaRPr lang="es-PE" sz="4000" b="1" cap="all" dirty="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lgerian" panose="04020705040A02060702" pitchFamily="82" charset="0"/>
            </a:endParaRPr>
          </a:p>
        </p:txBody>
      </p:sp>
      <p:sp>
        <p:nvSpPr>
          <p:cNvPr id="7" name="6 Rectángulo redondeado"/>
          <p:cNvSpPr/>
          <p:nvPr/>
        </p:nvSpPr>
        <p:spPr>
          <a:xfrm>
            <a:off x="266006" y="2394066"/>
            <a:ext cx="5829994" cy="4339244"/>
          </a:xfrm>
          <a:prstGeom prst="roundRect">
            <a:avLst/>
          </a:prstGeom>
          <a:solidFill>
            <a:srgbClr val="FF99FF"/>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sz="2400" b="1" dirty="0" smtClean="0">
                <a:solidFill>
                  <a:schemeClr val="tx1">
                    <a:lumMod val="95000"/>
                    <a:lumOff val="5000"/>
                  </a:schemeClr>
                </a:solidFill>
              </a:rPr>
              <a:t>Lozano (1999).</a:t>
            </a:r>
          </a:p>
          <a:p>
            <a:pPr algn="just"/>
            <a:r>
              <a:rPr lang="es-PE" sz="2400" dirty="0" smtClean="0">
                <a:solidFill>
                  <a:schemeClr val="tx1">
                    <a:lumMod val="95000"/>
                    <a:lumOff val="5000"/>
                  </a:schemeClr>
                </a:solidFill>
              </a:rPr>
              <a:t>Es la expresión de la belleza mediante la palabra, que desarrolla la creatividad y  la imaginación del niño, ya que esta aparece como una autentica actividad creadora de acuerdo a la edad del individuo. La literatura es un mundo de imaginación elaborada con un lenguaje estético, el cual engloba diferentes géneros literarios; narración, ficción, poesía, biografías, historias, etc.</a:t>
            </a:r>
          </a:p>
        </p:txBody>
      </p:sp>
      <p:sp>
        <p:nvSpPr>
          <p:cNvPr id="8" name="7 Rectángulo redondeado"/>
          <p:cNvSpPr/>
          <p:nvPr/>
        </p:nvSpPr>
        <p:spPr>
          <a:xfrm>
            <a:off x="7198821" y="2360815"/>
            <a:ext cx="4785361" cy="4339244"/>
          </a:xfrm>
          <a:prstGeom prst="roundRect">
            <a:avLst/>
          </a:prstGeom>
          <a:solidFill>
            <a:srgbClr val="00FF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sz="2400" b="1" dirty="0" err="1" smtClean="0">
                <a:solidFill>
                  <a:schemeClr val="tx1">
                    <a:lumMod val="95000"/>
                    <a:lumOff val="5000"/>
                  </a:schemeClr>
                </a:solidFill>
              </a:rPr>
              <a:t>Indacochea</a:t>
            </a:r>
            <a:r>
              <a:rPr lang="es-PE" sz="2400" b="1" dirty="0" smtClean="0">
                <a:solidFill>
                  <a:schemeClr val="tx1">
                    <a:lumMod val="95000"/>
                    <a:lumOff val="5000"/>
                  </a:schemeClr>
                </a:solidFill>
              </a:rPr>
              <a:t> (1968.</a:t>
            </a:r>
          </a:p>
          <a:p>
            <a:pPr algn="just"/>
            <a:r>
              <a:rPr lang="es-PE" sz="2400" dirty="0" smtClean="0">
                <a:solidFill>
                  <a:schemeClr val="tx1">
                    <a:lumMod val="95000"/>
                    <a:lumOff val="5000"/>
                  </a:schemeClr>
                </a:solidFill>
              </a:rPr>
              <a:t>Es propia de los niños con características peculiares e inconfundibles que evoluciona la edad del niño, que contribuye el conocimiento de la lengua  a través del espíritu lúdico de las palabras, las onomatopeyas, el ritmo, la cacofonía, la prosa rítmica y la eufonía.</a:t>
            </a:r>
            <a:endParaRPr lang="es-PE" sz="2400" dirty="0">
              <a:solidFill>
                <a:schemeClr val="tx1">
                  <a:lumMod val="95000"/>
                  <a:lumOff val="5000"/>
                </a:schemeClr>
              </a:solidFill>
            </a:endParaRPr>
          </a:p>
        </p:txBody>
      </p:sp>
      <p:cxnSp>
        <p:nvCxnSpPr>
          <p:cNvPr id="10" name="9 Conector recto de flecha"/>
          <p:cNvCxnSpPr>
            <a:stCxn id="6" idx="2"/>
            <a:endCxn id="7" idx="0"/>
          </p:cNvCxnSpPr>
          <p:nvPr/>
        </p:nvCxnSpPr>
        <p:spPr>
          <a:xfrm flipH="1">
            <a:off x="3181003" y="1795550"/>
            <a:ext cx="3588329" cy="5985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a:stCxn id="6" idx="2"/>
            <a:endCxn id="8" idx="0"/>
          </p:cNvCxnSpPr>
          <p:nvPr/>
        </p:nvCxnSpPr>
        <p:spPr>
          <a:xfrm>
            <a:off x="6769332" y="1795550"/>
            <a:ext cx="2822170" cy="5652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4449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58982" y="399010"/>
            <a:ext cx="10972800" cy="633430"/>
          </a:xfrm>
          <a:solidFill>
            <a:srgbClr val="00FF00"/>
          </a:solidFill>
        </p:spPr>
        <p:txBody>
          <a:bodyPr>
            <a:normAutofit/>
          </a:bodyPr>
          <a:lstStyle/>
          <a:p>
            <a:r>
              <a:rPr lang="es-PE" sz="3600" dirty="0" smtClean="0">
                <a:solidFill>
                  <a:srgbClr val="C00000"/>
                </a:solidFill>
                <a:latin typeface="Algerian" panose="04020705040A02060702" pitchFamily="82" charset="0"/>
              </a:rPr>
              <a:t>CARACTERIZACIÓN DE LA LITERATURA INFANTIL</a:t>
            </a:r>
            <a:endParaRPr lang="es-PE" sz="3600" dirty="0">
              <a:solidFill>
                <a:srgbClr val="C00000"/>
              </a:solidFill>
              <a:latin typeface="Algerian" panose="04020705040A02060702" pitchFamily="82" charset="0"/>
            </a:endParaRPr>
          </a:p>
        </p:txBody>
      </p:sp>
      <p:sp>
        <p:nvSpPr>
          <p:cNvPr id="4" name="3 Rectángulo"/>
          <p:cNvSpPr/>
          <p:nvPr/>
        </p:nvSpPr>
        <p:spPr>
          <a:xfrm>
            <a:off x="182880" y="1330036"/>
            <a:ext cx="11687695" cy="5320146"/>
          </a:xfrm>
          <a:prstGeom prst="rect">
            <a:avLst/>
          </a:prstGeom>
          <a:solidFill>
            <a:schemeClr val="accent3">
              <a:lumMod val="60000"/>
              <a:lumOff val="40000"/>
            </a:schemeClr>
          </a:solidFill>
        </p:spPr>
        <p:style>
          <a:lnRef idx="2">
            <a:schemeClr val="accent2"/>
          </a:lnRef>
          <a:fillRef idx="1">
            <a:schemeClr val="lt1"/>
          </a:fillRef>
          <a:effectRef idx="0">
            <a:schemeClr val="accent2"/>
          </a:effectRef>
          <a:fontRef idx="minor">
            <a:schemeClr val="dk1"/>
          </a:fontRef>
        </p:style>
        <p:txBody>
          <a:bodyPr rtlCol="0" anchor="ctr"/>
          <a:lstStyle/>
          <a:p>
            <a:pPr marL="457200" lvl="0" indent="-457200" fontAlgn="base">
              <a:buFont typeface="Wingdings" panose="05000000000000000000" pitchFamily="2" charset="2"/>
              <a:buChar char="ü"/>
            </a:pPr>
            <a:r>
              <a:rPr lang="es-US" sz="2600" dirty="0"/>
              <a:t>En esencia, el lenguaje literario se diferencia del lenguaje herramienta, estándar, referencial e informativo.  </a:t>
            </a:r>
            <a:endParaRPr lang="es-PE" sz="2600" dirty="0"/>
          </a:p>
          <a:p>
            <a:pPr marL="457200" lvl="0" indent="-457200" fontAlgn="base">
              <a:buFont typeface="Wingdings" panose="05000000000000000000" pitchFamily="2" charset="2"/>
              <a:buChar char="ü"/>
            </a:pPr>
            <a:r>
              <a:rPr lang="es-US" sz="2600" dirty="0"/>
              <a:t>La obra literaria ha de tener carácter abierto.</a:t>
            </a:r>
            <a:endParaRPr lang="es-PE" sz="2600" dirty="0"/>
          </a:p>
          <a:p>
            <a:pPr marL="457200" lvl="0" indent="-457200" fontAlgn="base">
              <a:buFont typeface="Wingdings" panose="05000000000000000000" pitchFamily="2" charset="2"/>
              <a:buChar char="ü"/>
            </a:pPr>
            <a:r>
              <a:rPr lang="es-US" sz="2600" dirty="0"/>
              <a:t>La literatura infantil es un juego. La literatura infantil propone juegos con el lenguaje que fascinan a los niños.  </a:t>
            </a:r>
            <a:endParaRPr lang="es-PE" sz="2600" dirty="0"/>
          </a:p>
          <a:p>
            <a:pPr marL="457200" lvl="0" indent="-457200" fontAlgn="base">
              <a:buFont typeface="Wingdings" panose="05000000000000000000" pitchFamily="2" charset="2"/>
              <a:buChar char="ü"/>
            </a:pPr>
            <a:r>
              <a:rPr lang="es-US" sz="2600" dirty="0"/>
              <a:t>En el texto literario predomina la función poética.  </a:t>
            </a:r>
            <a:endParaRPr lang="es-PE" sz="2600" dirty="0"/>
          </a:p>
          <a:p>
            <a:pPr marL="457200" lvl="0" indent="-457200" fontAlgn="base">
              <a:buFont typeface="Wingdings" panose="05000000000000000000" pitchFamily="2" charset="2"/>
              <a:buChar char="ü"/>
            </a:pPr>
            <a:r>
              <a:rPr lang="es-US" sz="2600" dirty="0"/>
              <a:t>Es un medio fundamental como elemento globalizador de la enseñanza, base para nuevos aprendizajes, disfrute y motivación para el niño y medio para enseñar valores.  </a:t>
            </a:r>
            <a:endParaRPr lang="es-PE" sz="2600" dirty="0"/>
          </a:p>
          <a:p>
            <a:pPr marL="457200" lvl="0" indent="-457200" fontAlgn="base">
              <a:buFont typeface="Wingdings" panose="05000000000000000000" pitchFamily="2" charset="2"/>
              <a:buChar char="ü"/>
            </a:pPr>
            <a:r>
              <a:rPr lang="es-US" sz="2600" dirty="0"/>
              <a:t>La literatura infantil es educativa en sí misma, donde Los temas: con los cuales se identifica el educando, el lenguaje: claro y a la vez mágico, la fantasía: que hechiza y sorprende y el humor: fino, inteligente, gracioso, hace ameno y vivido cualquier enseñanza y aprendizaje. </a:t>
            </a:r>
            <a:endParaRPr lang="es-PE" sz="2600" dirty="0"/>
          </a:p>
        </p:txBody>
      </p:sp>
    </p:spTree>
    <p:extLst>
      <p:ext uri="{BB962C8B-B14F-4D97-AF65-F5344CB8AC3E}">
        <p14:creationId xmlns:p14="http://schemas.microsoft.com/office/powerpoint/2010/main" val="1533756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9600" y="565265"/>
            <a:ext cx="10972800" cy="699932"/>
          </a:xfrm>
          <a:solidFill>
            <a:srgbClr val="00FF00"/>
          </a:solidFill>
        </p:spPr>
        <p:txBody>
          <a:bodyPr>
            <a:normAutofit fontScale="90000"/>
          </a:bodyPr>
          <a:lstStyle/>
          <a:p>
            <a:pPr algn="ctr"/>
            <a:r>
              <a:rPr lang="es-PE" dirty="0" smtClean="0">
                <a:solidFill>
                  <a:srgbClr val="C00000"/>
                </a:solidFill>
                <a:latin typeface="Algerian" panose="04020705040A02060702" pitchFamily="82" charset="0"/>
              </a:rPr>
              <a:t>Objetivo de la literatura infantil</a:t>
            </a:r>
            <a:endParaRPr lang="es-PE" dirty="0">
              <a:solidFill>
                <a:srgbClr val="C00000"/>
              </a:solidFill>
              <a:latin typeface="Algerian" panose="04020705040A02060702" pitchFamily="82" charset="0"/>
            </a:endParaRPr>
          </a:p>
        </p:txBody>
      </p:sp>
      <p:sp>
        <p:nvSpPr>
          <p:cNvPr id="3" name="2 Marcador de contenido"/>
          <p:cNvSpPr>
            <a:spLocks noGrp="1"/>
          </p:cNvSpPr>
          <p:nvPr>
            <p:ph idx="1"/>
          </p:nvPr>
        </p:nvSpPr>
        <p:spPr>
          <a:xfrm>
            <a:off x="293716" y="1868978"/>
            <a:ext cx="3280756" cy="3501044"/>
          </a:xfrm>
          <a:solidFill>
            <a:srgbClr val="FF99FF"/>
          </a:solidFill>
        </p:spPr>
        <p:txBody>
          <a:bodyPr>
            <a:normAutofit fontScale="92500"/>
          </a:bodyPr>
          <a:lstStyle/>
          <a:p>
            <a:pPr>
              <a:buFont typeface="Wingdings" panose="05000000000000000000" pitchFamily="2" charset="2"/>
              <a:buChar char="v"/>
            </a:pPr>
            <a:r>
              <a:rPr lang="es-PE" dirty="0" smtClean="0">
                <a:solidFill>
                  <a:srgbClr val="FF0066"/>
                </a:solidFill>
              </a:rPr>
              <a:t>Impulsar a la lectura temprana.</a:t>
            </a:r>
          </a:p>
          <a:p>
            <a:pPr>
              <a:buFont typeface="Wingdings" panose="05000000000000000000" pitchFamily="2" charset="2"/>
              <a:buChar char="v"/>
            </a:pPr>
            <a:r>
              <a:rPr lang="es-PE" dirty="0" smtClean="0"/>
              <a:t>Incentivar  a los niños el gusto y el placer por la lectura.</a:t>
            </a:r>
          </a:p>
          <a:p>
            <a:pPr>
              <a:buFont typeface="Wingdings" panose="05000000000000000000" pitchFamily="2" charset="2"/>
              <a:buChar char="v"/>
            </a:pPr>
            <a:r>
              <a:rPr lang="es-PE" dirty="0" smtClean="0">
                <a:solidFill>
                  <a:srgbClr val="0000FF"/>
                </a:solidFill>
              </a:rPr>
              <a:t>Desarrollar actitudes y destrezas por el gusto de la lectura.</a:t>
            </a:r>
            <a:endParaRPr lang="es-PE" dirty="0">
              <a:solidFill>
                <a:srgbClr val="0000FF"/>
              </a:solidFill>
            </a:endParaRPr>
          </a:p>
        </p:txBody>
      </p:sp>
      <p:sp>
        <p:nvSpPr>
          <p:cNvPr id="4" name="3 Rectángulo redondeado"/>
          <p:cNvSpPr/>
          <p:nvPr/>
        </p:nvSpPr>
        <p:spPr>
          <a:xfrm>
            <a:off x="4422371" y="1612668"/>
            <a:ext cx="7464829" cy="5012575"/>
          </a:xfrm>
          <a:prstGeom prst="roundRect">
            <a:avLst>
              <a:gd name="adj" fmla="val 937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dirty="0" smtClean="0">
                <a:solidFill>
                  <a:srgbClr val="0000FF"/>
                </a:solidFill>
              </a:rPr>
              <a:t>Lozano (1999).</a:t>
            </a:r>
          </a:p>
          <a:p>
            <a:pPr marL="285750" indent="-285750" algn="just">
              <a:buFont typeface="Wingdings" panose="05000000000000000000" pitchFamily="2" charset="2"/>
              <a:buChar char="ü"/>
            </a:pPr>
            <a:r>
              <a:rPr lang="es-PE" sz="2800" dirty="0" smtClean="0">
                <a:solidFill>
                  <a:srgbClr val="FF0000"/>
                </a:solidFill>
              </a:rPr>
              <a:t>Fomentar hábitos por la lectura.</a:t>
            </a:r>
          </a:p>
          <a:p>
            <a:pPr marL="285750" indent="-285750" algn="just">
              <a:buFont typeface="Wingdings" panose="05000000000000000000" pitchFamily="2" charset="2"/>
              <a:buChar char="ü"/>
            </a:pPr>
            <a:r>
              <a:rPr lang="es-PE" sz="2800" dirty="0" smtClean="0">
                <a:solidFill>
                  <a:schemeClr val="bg2">
                    <a:lumMod val="25000"/>
                  </a:schemeClr>
                </a:solidFill>
              </a:rPr>
              <a:t>Estimular las capacidades creativas y expresivas favorables a la lectura.</a:t>
            </a:r>
          </a:p>
          <a:p>
            <a:pPr marL="285750" indent="-285750" algn="just">
              <a:buFont typeface="Wingdings" panose="05000000000000000000" pitchFamily="2" charset="2"/>
              <a:buChar char="ü"/>
            </a:pPr>
            <a:r>
              <a:rPr lang="es-PE" sz="2800" dirty="0" smtClean="0">
                <a:solidFill>
                  <a:srgbClr val="CC00FF"/>
                </a:solidFill>
              </a:rPr>
              <a:t>Proporcionar espacios para el fomento de la lectura.</a:t>
            </a:r>
          </a:p>
          <a:p>
            <a:pPr marL="285750" indent="-285750" algn="just">
              <a:buFont typeface="Wingdings" panose="05000000000000000000" pitchFamily="2" charset="2"/>
              <a:buChar char="ü"/>
            </a:pPr>
            <a:r>
              <a:rPr lang="es-PE" sz="2800" dirty="0" smtClean="0">
                <a:solidFill>
                  <a:srgbClr val="7030A0"/>
                </a:solidFill>
              </a:rPr>
              <a:t>Dar a conocer el patrimonio literario local, regional, nacional y mundial.</a:t>
            </a:r>
          </a:p>
          <a:p>
            <a:pPr marL="285750" indent="-285750" algn="just">
              <a:buFont typeface="Wingdings" panose="05000000000000000000" pitchFamily="2" charset="2"/>
              <a:buChar char="ü"/>
            </a:pPr>
            <a:r>
              <a:rPr lang="es-PE" sz="2800" dirty="0" smtClean="0">
                <a:solidFill>
                  <a:srgbClr val="FF0066"/>
                </a:solidFill>
              </a:rPr>
              <a:t>Clasificar los temas de LI por  géneros.</a:t>
            </a:r>
          </a:p>
          <a:p>
            <a:pPr marL="285750" indent="-285750" algn="just">
              <a:buFont typeface="Wingdings" panose="05000000000000000000" pitchFamily="2" charset="2"/>
              <a:buChar char="ü"/>
            </a:pPr>
            <a:r>
              <a:rPr lang="es-PE" sz="2800" dirty="0" smtClean="0">
                <a:solidFill>
                  <a:srgbClr val="0000FF"/>
                </a:solidFill>
              </a:rPr>
              <a:t>Incentivar a los docentes la implementación de la biblioteca escolar y el plan lector.</a:t>
            </a:r>
          </a:p>
          <a:p>
            <a:pPr algn="just"/>
            <a:endParaRPr lang="es-PE" dirty="0" smtClean="0">
              <a:solidFill>
                <a:srgbClr val="0000FF"/>
              </a:solidFill>
            </a:endParaRPr>
          </a:p>
        </p:txBody>
      </p:sp>
    </p:spTree>
    <p:extLst>
      <p:ext uri="{BB962C8B-B14F-4D97-AF65-F5344CB8AC3E}">
        <p14:creationId xmlns:p14="http://schemas.microsoft.com/office/powerpoint/2010/main" val="1394504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heel(1)">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1)">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heel(1)">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heel(1)">
                                      <p:cBhvr>
                                        <p:cTn id="2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9600" y="498763"/>
            <a:ext cx="10972800" cy="666681"/>
          </a:xfrm>
          <a:solidFill>
            <a:srgbClr val="00FF00"/>
          </a:solidFill>
        </p:spPr>
        <p:txBody>
          <a:bodyPr>
            <a:noAutofit/>
          </a:bodyPr>
          <a:lstStyle/>
          <a:p>
            <a:r>
              <a:rPr lang="es-PE" sz="4000" dirty="0" smtClean="0">
                <a:solidFill>
                  <a:srgbClr val="FF0000"/>
                </a:solidFill>
                <a:latin typeface="Algerian" panose="04020705040A02060702" pitchFamily="82" charset="0"/>
              </a:rPr>
              <a:t>Importancia de la literatura infantil</a:t>
            </a:r>
            <a:endParaRPr lang="es-PE" sz="4000" dirty="0">
              <a:solidFill>
                <a:srgbClr val="FF0000"/>
              </a:solidFill>
              <a:latin typeface="Algerian" panose="04020705040A02060702" pitchFamily="82" charset="0"/>
            </a:endParaRPr>
          </a:p>
        </p:txBody>
      </p:sp>
      <p:sp>
        <p:nvSpPr>
          <p:cNvPr id="3" name="2 Marcador de contenido"/>
          <p:cNvSpPr>
            <a:spLocks noGrp="1"/>
          </p:cNvSpPr>
          <p:nvPr>
            <p:ph idx="1"/>
          </p:nvPr>
        </p:nvSpPr>
        <p:spPr>
          <a:xfrm>
            <a:off x="343593" y="1862048"/>
            <a:ext cx="5059680" cy="4559530"/>
          </a:xfrm>
          <a:solidFill>
            <a:schemeClr val="accent3">
              <a:lumMod val="75000"/>
            </a:schemeClr>
          </a:solidFill>
        </p:spPr>
        <p:txBody>
          <a:bodyPr>
            <a:noAutofit/>
          </a:bodyPr>
          <a:lstStyle/>
          <a:p>
            <a:pPr marL="0" indent="0">
              <a:buNone/>
            </a:pPr>
            <a:r>
              <a:rPr lang="es-US" sz="2800" dirty="0" smtClean="0">
                <a:solidFill>
                  <a:srgbClr val="FF0000"/>
                </a:solidFill>
              </a:rPr>
              <a:t>Lozano.</a:t>
            </a:r>
          </a:p>
          <a:p>
            <a:pPr marL="0" indent="0" algn="just">
              <a:buNone/>
            </a:pPr>
            <a:r>
              <a:rPr lang="es-US" sz="2800" dirty="0" smtClean="0"/>
              <a:t>cumple </a:t>
            </a:r>
            <a:r>
              <a:rPr lang="es-US" sz="2800" dirty="0"/>
              <a:t>un rol muy importante en el desarrollo del </a:t>
            </a:r>
            <a:r>
              <a:rPr lang="es-US" sz="2800" dirty="0" smtClean="0"/>
              <a:t>niño, los beneficios que aportan al niño que practica la lectura son:</a:t>
            </a:r>
          </a:p>
          <a:p>
            <a:pPr>
              <a:buFont typeface="Wingdings" panose="05000000000000000000" pitchFamily="2" charset="2"/>
              <a:buChar char="ü"/>
            </a:pPr>
            <a:r>
              <a:rPr lang="es-US" sz="2800" dirty="0" smtClean="0"/>
              <a:t>Se familiariza mucho mas con la escritura, el </a:t>
            </a:r>
            <a:r>
              <a:rPr lang="es-US" sz="2800" dirty="0"/>
              <a:t>v</a:t>
            </a:r>
            <a:r>
              <a:rPr lang="es-US" sz="2800" dirty="0" smtClean="0"/>
              <a:t>ocabulario y aprende de ortografía.</a:t>
            </a:r>
          </a:p>
          <a:p>
            <a:pPr>
              <a:buFont typeface="Wingdings" panose="05000000000000000000" pitchFamily="2" charset="2"/>
              <a:buChar char="ü"/>
            </a:pPr>
            <a:r>
              <a:rPr lang="es-US" sz="2800" dirty="0" smtClean="0"/>
              <a:t>Su comunicación es mas fluida.</a:t>
            </a:r>
            <a:endParaRPr lang="es-PE" sz="2800" dirty="0"/>
          </a:p>
        </p:txBody>
      </p:sp>
      <p:sp>
        <p:nvSpPr>
          <p:cNvPr id="4" name="3 Rectángulo"/>
          <p:cNvSpPr/>
          <p:nvPr/>
        </p:nvSpPr>
        <p:spPr>
          <a:xfrm>
            <a:off x="7293032" y="1862048"/>
            <a:ext cx="4228407" cy="4389124"/>
          </a:xfrm>
          <a:prstGeom prst="rect">
            <a:avLst/>
          </a:prstGeom>
          <a:solidFill>
            <a:srgbClr val="FFCCCC"/>
          </a:solidFill>
          <a:ln>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sz="2800" dirty="0" smtClean="0">
                <a:solidFill>
                  <a:srgbClr val="FF0000"/>
                </a:solidFill>
              </a:rPr>
              <a:t>Cervera (1984).</a:t>
            </a:r>
          </a:p>
          <a:p>
            <a:pPr algn="just"/>
            <a:r>
              <a:rPr lang="es-PE" sz="2800" dirty="0" smtClean="0">
                <a:solidFill>
                  <a:schemeClr val="tx1">
                    <a:lumMod val="95000"/>
                    <a:lumOff val="5000"/>
                  </a:schemeClr>
                </a:solidFill>
              </a:rPr>
              <a:t>Contribuye al desarrollo social, emocional y cognitivo del niño y es fundamental a la hora de desarrollar la capacidad de comprensión  y de adquirir nuevos conocimientos al momento de interactuar.</a:t>
            </a:r>
            <a:endParaRPr lang="es-PE" sz="2800" dirty="0">
              <a:solidFill>
                <a:schemeClr val="tx1">
                  <a:lumMod val="95000"/>
                  <a:lumOff val="5000"/>
                </a:schemeClr>
              </a:solidFill>
            </a:endParaRPr>
          </a:p>
        </p:txBody>
      </p:sp>
    </p:spTree>
    <p:extLst>
      <p:ext uri="{BB962C8B-B14F-4D97-AF65-F5344CB8AC3E}">
        <p14:creationId xmlns:p14="http://schemas.microsoft.com/office/powerpoint/2010/main" val="2208564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9600" y="532014"/>
            <a:ext cx="10972800" cy="650055"/>
          </a:xfrm>
          <a:solidFill>
            <a:srgbClr val="00FF00"/>
          </a:solidFill>
        </p:spPr>
        <p:txBody>
          <a:bodyPr>
            <a:normAutofit fontScale="90000"/>
          </a:bodyPr>
          <a:lstStyle/>
          <a:p>
            <a:pPr algn="ctr"/>
            <a:r>
              <a:rPr lang="es-PE" sz="4400" dirty="0" smtClean="0">
                <a:solidFill>
                  <a:srgbClr val="FF0000"/>
                </a:solidFill>
                <a:latin typeface="Algerian" panose="04020705040A02060702" pitchFamily="82" charset="0"/>
              </a:rPr>
              <a:t>Elementos de la literatura infantil</a:t>
            </a:r>
            <a:endParaRPr lang="es-PE" sz="4400" dirty="0">
              <a:solidFill>
                <a:srgbClr val="FF0000"/>
              </a:solidFill>
              <a:latin typeface="Algerian" panose="04020705040A02060702" pitchFamily="82" charset="0"/>
            </a:endParaRPr>
          </a:p>
        </p:txBody>
      </p:sp>
      <p:sp>
        <p:nvSpPr>
          <p:cNvPr id="3" name="2 Marcador de contenido"/>
          <p:cNvSpPr>
            <a:spLocks noGrp="1"/>
          </p:cNvSpPr>
          <p:nvPr>
            <p:ph idx="1"/>
          </p:nvPr>
        </p:nvSpPr>
        <p:spPr>
          <a:solidFill>
            <a:srgbClr val="CC00FF"/>
          </a:solidFill>
        </p:spPr>
        <p:txBody>
          <a:bodyPr>
            <a:noAutofit/>
          </a:bodyPr>
          <a:lstStyle/>
          <a:p>
            <a:pPr marL="0" indent="0" algn="just">
              <a:buNone/>
            </a:pPr>
            <a:r>
              <a:rPr lang="es-US" sz="3600" dirty="0"/>
              <a:t>Los componentes más sobresalientes en la literatura infantil serán la palabra, lenguaje, estilo, personajes, escenarios, temas. Las cuales forman del ambiente literario, enfocando la realidad que le son brindadas en las creaciones literarias, las hacen suyas y las recrea; comprende, intuye y descubre los significados mediante el carácter </a:t>
            </a:r>
            <a:r>
              <a:rPr lang="es-US" sz="3600" dirty="0" err="1"/>
              <a:t>pluri</a:t>
            </a:r>
            <a:r>
              <a:rPr lang="es-US" sz="3600" dirty="0"/>
              <a:t> significativo del lenguaje literario.  </a:t>
            </a:r>
            <a:endParaRPr lang="es-PE" sz="3600" dirty="0"/>
          </a:p>
        </p:txBody>
      </p:sp>
    </p:spTree>
    <p:extLst>
      <p:ext uri="{BB962C8B-B14F-4D97-AF65-F5344CB8AC3E}">
        <p14:creationId xmlns:p14="http://schemas.microsoft.com/office/powerpoint/2010/main" val="1157011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9600" y="947651"/>
            <a:ext cx="10972800" cy="683306"/>
          </a:xfrm>
          <a:solidFill>
            <a:srgbClr val="00FF00"/>
          </a:solidFill>
        </p:spPr>
        <p:txBody>
          <a:bodyPr>
            <a:normAutofit fontScale="90000"/>
          </a:bodyPr>
          <a:lstStyle/>
          <a:p>
            <a:pPr algn="ctr"/>
            <a:r>
              <a:rPr lang="es-PE" dirty="0" smtClean="0">
                <a:solidFill>
                  <a:srgbClr val="FF0000"/>
                </a:solidFill>
                <a:latin typeface="Algerian" panose="04020705040A02060702" pitchFamily="82" charset="0"/>
              </a:rPr>
              <a:t>Tendencia de la literatura infantil</a:t>
            </a:r>
            <a:endParaRPr lang="es-PE" dirty="0">
              <a:solidFill>
                <a:srgbClr val="FF0000"/>
              </a:solidFill>
              <a:latin typeface="Algerian" panose="04020705040A02060702" pitchFamily="82" charset="0"/>
            </a:endParaRPr>
          </a:p>
        </p:txBody>
      </p:sp>
      <p:sp>
        <p:nvSpPr>
          <p:cNvPr id="3" name="2 Marcador de contenido"/>
          <p:cNvSpPr>
            <a:spLocks noGrp="1"/>
          </p:cNvSpPr>
          <p:nvPr>
            <p:ph idx="1"/>
          </p:nvPr>
        </p:nvSpPr>
        <p:spPr>
          <a:xfrm>
            <a:off x="1554480" y="1835727"/>
            <a:ext cx="9083040" cy="4282440"/>
          </a:xfrm>
        </p:spPr>
        <p:txBody>
          <a:bodyPr>
            <a:normAutofit fontScale="92500" lnSpcReduction="10000"/>
          </a:bodyPr>
          <a:lstStyle/>
          <a:p>
            <a:pPr marL="514350" indent="-514350">
              <a:lnSpc>
                <a:spcPct val="200000"/>
              </a:lnSpc>
              <a:buAutoNum type="alphaLcParenR"/>
            </a:pPr>
            <a:r>
              <a:rPr lang="es-PE" sz="4800" dirty="0" smtClean="0"/>
              <a:t>Tendencia fantástica.</a:t>
            </a:r>
          </a:p>
          <a:p>
            <a:pPr marL="514350" indent="-514350">
              <a:lnSpc>
                <a:spcPct val="200000"/>
              </a:lnSpc>
              <a:buAutoNum type="alphaLcParenR"/>
            </a:pPr>
            <a:r>
              <a:rPr lang="es-PE" sz="4800" dirty="0" smtClean="0"/>
              <a:t>Tendencia realista.</a:t>
            </a:r>
          </a:p>
          <a:p>
            <a:pPr marL="514350" indent="-514350">
              <a:lnSpc>
                <a:spcPct val="200000"/>
              </a:lnSpc>
              <a:buAutoNum type="alphaLcParenR"/>
            </a:pPr>
            <a:r>
              <a:rPr lang="es-PE" sz="4800" dirty="0" smtClean="0"/>
              <a:t>Tendencia educativa.</a:t>
            </a:r>
            <a:endParaRPr lang="es-PE" sz="4800" dirty="0"/>
          </a:p>
        </p:txBody>
      </p:sp>
    </p:spTree>
    <p:extLst>
      <p:ext uri="{BB962C8B-B14F-4D97-AF65-F5344CB8AC3E}">
        <p14:creationId xmlns:p14="http://schemas.microsoft.com/office/powerpoint/2010/main" val="2007033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13045" y="3429000"/>
            <a:ext cx="2351584" cy="571500"/>
          </a:xfrm>
          <a:solidFill>
            <a:srgbClr val="FFCCCC"/>
          </a:solidFill>
          <a:ln>
            <a:solidFill>
              <a:schemeClr val="tx1">
                <a:lumMod val="95000"/>
                <a:lumOff val="5000"/>
              </a:schemeClr>
            </a:solidFill>
          </a:ln>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s-PE" sz="3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EL CUENTO</a:t>
            </a:r>
            <a:endParaRPr lang="es-PE" sz="3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2 Marcador de contenido"/>
          <p:cNvSpPr>
            <a:spLocks noGrp="1"/>
          </p:cNvSpPr>
          <p:nvPr>
            <p:ph idx="1"/>
          </p:nvPr>
        </p:nvSpPr>
        <p:spPr>
          <a:xfrm>
            <a:off x="5503025" y="4520774"/>
            <a:ext cx="2576946" cy="732870"/>
          </a:xfrm>
          <a:prstGeom prst="rect">
            <a:avLst/>
          </a:prstGeom>
          <a:solidFill>
            <a:srgbClr val="FFCCCC"/>
          </a:solidFill>
          <a:ln>
            <a:solidFill>
              <a:schemeClr val="tx1">
                <a:lumMod val="95000"/>
                <a:lumOff val="5000"/>
              </a:schemeClr>
            </a:solidFill>
          </a:ln>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indent="0">
              <a:buNone/>
            </a:pPr>
            <a:r>
              <a:rPr lang="es-PE" sz="3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mj-lt"/>
              </a:rPr>
              <a:t>LA LEYENDA</a:t>
            </a:r>
          </a:p>
        </p:txBody>
      </p:sp>
      <p:sp>
        <p:nvSpPr>
          <p:cNvPr id="4" name="Rectángulo redondeado 3"/>
          <p:cNvSpPr/>
          <p:nvPr/>
        </p:nvSpPr>
        <p:spPr>
          <a:xfrm>
            <a:off x="3142211" y="1168353"/>
            <a:ext cx="6869083" cy="1305930"/>
          </a:xfrm>
          <a:prstGeom prst="roundRect">
            <a:avLst/>
          </a:prstGeom>
          <a:solidFill>
            <a:srgbClr val="00FF00"/>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4000" dirty="0" smtClean="0">
                <a:ln w="22225">
                  <a:solidFill>
                    <a:srgbClr val="FF0066"/>
                  </a:solidFill>
                  <a:prstDash val="solid"/>
                </a:ln>
                <a:solidFill>
                  <a:srgbClr val="FF0000"/>
                </a:solidFill>
              </a:rPr>
              <a:t>COMPONENTES DE LA LITERATURA INFANTIL</a:t>
            </a:r>
            <a:endParaRPr lang="es-PE" sz="4000" dirty="0">
              <a:ln w="22225">
                <a:solidFill>
                  <a:srgbClr val="FF0066"/>
                </a:solidFill>
                <a:prstDash val="solid"/>
              </a:ln>
              <a:solidFill>
                <a:srgbClr val="FF0000"/>
              </a:solidFill>
            </a:endParaRPr>
          </a:p>
        </p:txBody>
      </p:sp>
      <p:sp>
        <p:nvSpPr>
          <p:cNvPr id="8" name="Rectángulo 7"/>
          <p:cNvSpPr/>
          <p:nvPr/>
        </p:nvSpPr>
        <p:spPr>
          <a:xfrm>
            <a:off x="9493135" y="3398730"/>
            <a:ext cx="2277687" cy="646331"/>
          </a:xfrm>
          <a:prstGeom prst="rect">
            <a:avLst/>
          </a:prstGeom>
          <a:solidFill>
            <a:srgbClr val="FFCCCC"/>
          </a:solidFill>
          <a:ln>
            <a:solidFill>
              <a:schemeClr val="tx1">
                <a:lumMod val="95000"/>
                <a:lumOff val="5000"/>
              </a:schemeClr>
            </a:solidFill>
          </a:ln>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s-PE" sz="3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mj-lt"/>
              </a:rPr>
              <a:t>LA FABULA </a:t>
            </a:r>
          </a:p>
        </p:txBody>
      </p:sp>
      <p:cxnSp>
        <p:nvCxnSpPr>
          <p:cNvPr id="10" name="9 Conector recto de flecha"/>
          <p:cNvCxnSpPr>
            <a:stCxn id="4" idx="2"/>
            <a:endCxn id="2" idx="0"/>
          </p:cNvCxnSpPr>
          <p:nvPr/>
        </p:nvCxnSpPr>
        <p:spPr>
          <a:xfrm flipH="1">
            <a:off x="2888837" y="2474283"/>
            <a:ext cx="3687916" cy="95471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1" name="10 Conector recto de flecha"/>
          <p:cNvCxnSpPr>
            <a:stCxn id="4" idx="2"/>
          </p:cNvCxnSpPr>
          <p:nvPr/>
        </p:nvCxnSpPr>
        <p:spPr>
          <a:xfrm>
            <a:off x="6576753" y="2474283"/>
            <a:ext cx="4179916" cy="92444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4" name="13 Conector recto de flecha"/>
          <p:cNvCxnSpPr>
            <a:stCxn id="4" idx="2"/>
          </p:cNvCxnSpPr>
          <p:nvPr/>
        </p:nvCxnSpPr>
        <p:spPr>
          <a:xfrm flipH="1">
            <a:off x="6576752" y="2474283"/>
            <a:ext cx="1" cy="199796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713008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10095" y="266007"/>
            <a:ext cx="10972800" cy="816310"/>
          </a:xfrm>
        </p:spPr>
        <p:style>
          <a:lnRef idx="2">
            <a:schemeClr val="accent2"/>
          </a:lnRef>
          <a:fillRef idx="1">
            <a:schemeClr val="lt1"/>
          </a:fillRef>
          <a:effectRef idx="0">
            <a:schemeClr val="accent2"/>
          </a:effectRef>
          <a:fontRef idx="minor">
            <a:schemeClr val="dk1"/>
          </a:fontRef>
        </p:style>
        <p:txBody>
          <a:bodyPr>
            <a:normAutofit/>
          </a:bodyPr>
          <a:lstStyle/>
          <a:p>
            <a:pPr algn="ctr"/>
            <a:r>
              <a:rPr lang="es-PE"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Comprensión de textos</a:t>
            </a:r>
            <a:endParaRPr lang="es-PE"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5" name="4 Rectángulo"/>
          <p:cNvSpPr/>
          <p:nvPr/>
        </p:nvSpPr>
        <p:spPr>
          <a:xfrm>
            <a:off x="3075708" y="1762299"/>
            <a:ext cx="5652655" cy="798022"/>
          </a:xfrm>
          <a:prstGeom prst="rect">
            <a:avLst/>
          </a:prstGeom>
          <a:solidFill>
            <a:srgbClr val="FFCC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3200" dirty="0" smtClean="0">
                <a:solidFill>
                  <a:srgbClr val="FF0000"/>
                </a:solidFill>
              </a:rPr>
              <a:t>PROPIEDADES DEL TEXTO </a:t>
            </a:r>
            <a:endParaRPr lang="es-PE" sz="3200" dirty="0">
              <a:solidFill>
                <a:srgbClr val="FF0000"/>
              </a:solidFill>
            </a:endParaRPr>
          </a:p>
        </p:txBody>
      </p:sp>
      <p:sp>
        <p:nvSpPr>
          <p:cNvPr id="6" name="5 Rectángulo"/>
          <p:cNvSpPr/>
          <p:nvPr/>
        </p:nvSpPr>
        <p:spPr>
          <a:xfrm>
            <a:off x="166255" y="3690850"/>
            <a:ext cx="2743200" cy="602673"/>
          </a:xfrm>
          <a:prstGeom prst="rect">
            <a:avLst/>
          </a:prstGeom>
          <a:solidFill>
            <a:srgbClr val="00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dirty="0" smtClean="0">
                <a:solidFill>
                  <a:srgbClr val="FF0000"/>
                </a:solidFill>
              </a:rPr>
              <a:t>La coherencia </a:t>
            </a:r>
            <a:endParaRPr lang="es-PE" dirty="0">
              <a:solidFill>
                <a:srgbClr val="FF0000"/>
              </a:solidFill>
            </a:endParaRPr>
          </a:p>
        </p:txBody>
      </p:sp>
      <p:sp>
        <p:nvSpPr>
          <p:cNvPr id="7" name="6 Rectángulo"/>
          <p:cNvSpPr/>
          <p:nvPr/>
        </p:nvSpPr>
        <p:spPr>
          <a:xfrm>
            <a:off x="4530437" y="3992186"/>
            <a:ext cx="2743200" cy="602673"/>
          </a:xfrm>
          <a:prstGeom prst="rect">
            <a:avLst/>
          </a:prstGeom>
          <a:solidFill>
            <a:srgbClr val="00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dirty="0" smtClean="0">
                <a:solidFill>
                  <a:srgbClr val="FF0000"/>
                </a:solidFill>
              </a:rPr>
              <a:t>La cohesión</a:t>
            </a:r>
            <a:endParaRPr lang="es-PE" dirty="0">
              <a:solidFill>
                <a:srgbClr val="FF0000"/>
              </a:solidFill>
            </a:endParaRPr>
          </a:p>
        </p:txBody>
      </p:sp>
      <p:sp>
        <p:nvSpPr>
          <p:cNvPr id="8" name="7 Rectángulo"/>
          <p:cNvSpPr/>
          <p:nvPr/>
        </p:nvSpPr>
        <p:spPr>
          <a:xfrm>
            <a:off x="9199419" y="3690850"/>
            <a:ext cx="2743200" cy="602673"/>
          </a:xfrm>
          <a:prstGeom prst="rect">
            <a:avLst/>
          </a:prstGeom>
          <a:solidFill>
            <a:srgbClr val="00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dirty="0" smtClean="0">
                <a:solidFill>
                  <a:srgbClr val="FF0000"/>
                </a:solidFill>
              </a:rPr>
              <a:t>La adecuación </a:t>
            </a:r>
            <a:endParaRPr lang="es-PE" dirty="0">
              <a:solidFill>
                <a:srgbClr val="FF0000"/>
              </a:solidFill>
            </a:endParaRPr>
          </a:p>
        </p:txBody>
      </p:sp>
      <p:cxnSp>
        <p:nvCxnSpPr>
          <p:cNvPr id="12" name="11 Conector recto de flecha"/>
          <p:cNvCxnSpPr>
            <a:stCxn id="5" idx="2"/>
            <a:endCxn id="6" idx="0"/>
          </p:cNvCxnSpPr>
          <p:nvPr/>
        </p:nvCxnSpPr>
        <p:spPr>
          <a:xfrm flipH="1">
            <a:off x="1537855" y="2560321"/>
            <a:ext cx="4364181" cy="11305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12 Conector recto de flecha"/>
          <p:cNvCxnSpPr>
            <a:stCxn id="5" idx="2"/>
            <a:endCxn id="7" idx="0"/>
          </p:cNvCxnSpPr>
          <p:nvPr/>
        </p:nvCxnSpPr>
        <p:spPr>
          <a:xfrm>
            <a:off x="5902036" y="2560321"/>
            <a:ext cx="1" cy="14318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a:stCxn id="5" idx="2"/>
            <a:endCxn id="8" idx="0"/>
          </p:cNvCxnSpPr>
          <p:nvPr/>
        </p:nvCxnSpPr>
        <p:spPr>
          <a:xfrm>
            <a:off x="5902036" y="2560321"/>
            <a:ext cx="4668983" cy="11305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04773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790603" y="620960"/>
            <a:ext cx="5004262" cy="509570"/>
          </a:xfrm>
          <a:solidFill>
            <a:srgbClr val="00FFCC"/>
          </a:solidFill>
        </p:spPr>
        <p:txBody>
          <a:bodyPr>
            <a:normAutofit fontScale="90000"/>
          </a:bodyPr>
          <a:lstStyle/>
          <a:p>
            <a:pPr algn="ctr"/>
            <a:r>
              <a:rPr lang="es-PE" dirty="0" smtClean="0">
                <a:solidFill>
                  <a:srgbClr val="FF0000"/>
                </a:solidFill>
              </a:rPr>
              <a:t>Tipología textual</a:t>
            </a:r>
            <a:endParaRPr lang="es-PE" dirty="0">
              <a:solidFill>
                <a:srgbClr val="FF0000"/>
              </a:solidFill>
            </a:endParaRPr>
          </a:p>
        </p:txBody>
      </p:sp>
      <p:graphicFrame>
        <p:nvGraphicFramePr>
          <p:cNvPr id="5" name="4 Marcador de contenido"/>
          <p:cNvGraphicFramePr>
            <a:graphicFrameLocks noGrp="1"/>
          </p:cNvGraphicFramePr>
          <p:nvPr>
            <p:ph idx="1"/>
            <p:extLst>
              <p:ext uri="{D42A27DB-BD31-4B8C-83A1-F6EECF244321}">
                <p14:modId xmlns:p14="http://schemas.microsoft.com/office/powerpoint/2010/main" val="2106286809"/>
              </p:ext>
            </p:extLst>
          </p:nvPr>
        </p:nvGraphicFramePr>
        <p:xfrm>
          <a:off x="360217" y="1230285"/>
          <a:ext cx="11543607" cy="5320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26418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62807" y="127792"/>
            <a:ext cx="6151418" cy="618302"/>
          </a:xfrm>
          <a:solidFill>
            <a:srgbClr val="00FF00"/>
          </a:solidFill>
        </p:spPr>
        <p:txBody>
          <a:bodyPr>
            <a:normAutofit/>
          </a:bodyPr>
          <a:lstStyle/>
          <a:p>
            <a:pPr marL="0" indent="0" algn="ctr">
              <a:buNone/>
            </a:pPr>
            <a:r>
              <a:rPr lang="es-ES" sz="3600" b="1" dirty="0">
                <a:solidFill>
                  <a:srgbClr val="FF0000"/>
                </a:solidFill>
                <a:effectLst>
                  <a:outerShdw blurRad="38100" dist="38100" dir="2700000" algn="tl">
                    <a:srgbClr val="000000">
                      <a:alpha val="43137"/>
                    </a:srgbClr>
                  </a:outerShdw>
                </a:effectLst>
                <a:latin typeface="Mongolian Baiti" panose="03000500000000000000" pitchFamily="66" charset="0"/>
                <a:cs typeface="Mongolian Baiti" panose="03000500000000000000" pitchFamily="66" charset="0"/>
              </a:rPr>
              <a:t>PRESENTACIÓN</a:t>
            </a:r>
            <a:endParaRPr lang="es-PE" sz="3600" dirty="0">
              <a:solidFill>
                <a:srgbClr val="FF0000"/>
              </a:solidFill>
              <a:effectLst>
                <a:outerShdw blurRad="38100" dist="38100" dir="2700000" algn="tl">
                  <a:srgbClr val="000000">
                    <a:alpha val="43137"/>
                  </a:srgbClr>
                </a:outerShdw>
              </a:effectLst>
              <a:latin typeface="Mongolian Baiti" panose="03000500000000000000" pitchFamily="66" charset="0"/>
              <a:cs typeface="Mongolian Baiti" panose="03000500000000000000" pitchFamily="66" charset="0"/>
            </a:endParaRPr>
          </a:p>
        </p:txBody>
      </p:sp>
      <p:sp>
        <p:nvSpPr>
          <p:cNvPr id="4" name="Rectángulo redondeado 3"/>
          <p:cNvSpPr/>
          <p:nvPr/>
        </p:nvSpPr>
        <p:spPr>
          <a:xfrm>
            <a:off x="232012" y="950811"/>
            <a:ext cx="11432834" cy="5666843"/>
          </a:xfrm>
          <a:prstGeom prst="roundRect">
            <a:avLst>
              <a:gd name="adj" fmla="val 0"/>
            </a:avLst>
          </a:prstGeom>
          <a:blipFill>
            <a:blip r:embed="rId2"/>
            <a:tile tx="0" ty="0" sx="100000" sy="100000" flip="none" algn="tl"/>
          </a:blipFill>
          <a:ln w="3810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r>
              <a:rPr lang="es-ES" sz="2800" dirty="0"/>
              <a:t>Presidente del Jurado Calificador</a:t>
            </a:r>
            <a:endParaRPr lang="es-PE" sz="2800" dirty="0"/>
          </a:p>
          <a:p>
            <a:r>
              <a:rPr lang="es-ES" sz="2800" dirty="0"/>
              <a:t>Señores Miembros del Jurado Calificador</a:t>
            </a:r>
            <a:endParaRPr lang="es-PE" sz="2800" dirty="0"/>
          </a:p>
          <a:p>
            <a:pPr algn="just"/>
            <a:r>
              <a:rPr lang="es-ES" sz="2800" dirty="0" smtClean="0"/>
              <a:t>	Al haber culminado mis estudios en formación inicial docente en la carrera profesional de Educación Secundaria Comunicación y al haber culminado con la ejecución del proyecto de investigación, ponemos a consideración de ustedes y de toda la comunidad pedagógica el informe de tesis titulado </a:t>
            </a:r>
            <a:r>
              <a:rPr lang="es-ES" sz="2800" b="1" dirty="0" smtClean="0">
                <a:solidFill>
                  <a:srgbClr val="C00000"/>
                </a:solidFill>
              </a:rPr>
              <a:t>“L</a:t>
            </a:r>
            <a:r>
              <a:rPr lang="es-PE" b="1" dirty="0" smtClean="0">
                <a:solidFill>
                  <a:srgbClr val="C00000"/>
                </a:solidFill>
              </a:rPr>
              <a:t>A LITERATURA INFANTIL Y SU RELACIÓN CON LA ESTRUCTURA TEXTUAL EN LOS ESTUDIANTES DEL PRIMER GRADO DE LA INSTITUCIÓN EDUCATIVA </a:t>
            </a:r>
            <a:r>
              <a:rPr lang="es-PE" b="1" dirty="0">
                <a:solidFill>
                  <a:srgbClr val="C00000"/>
                </a:solidFill>
              </a:rPr>
              <a:t>SECUNDARIA A-28 </a:t>
            </a:r>
            <a:r>
              <a:rPr lang="es-PE" b="1" dirty="0" smtClean="0">
                <a:solidFill>
                  <a:srgbClr val="C00000"/>
                </a:solidFill>
              </a:rPr>
              <a:t>PERÚ </a:t>
            </a:r>
            <a:r>
              <a:rPr lang="es-PE" b="1" dirty="0">
                <a:solidFill>
                  <a:srgbClr val="C00000"/>
                </a:solidFill>
              </a:rPr>
              <a:t>BIRF DE AZÁNGARO, 2022.</a:t>
            </a:r>
            <a:r>
              <a:rPr lang="es-ES" b="1" dirty="0" smtClean="0">
                <a:solidFill>
                  <a:srgbClr val="C00000"/>
                </a:solidFill>
                <a:effectLst/>
              </a:rPr>
              <a:t>” </a:t>
            </a:r>
            <a:r>
              <a:rPr lang="es-ES" sz="2800" dirty="0" smtClean="0"/>
              <a:t>con el propósito de optar al título profesional de profesora en la carrera profesional de educación secundaria comunicación y fortalecer los conocimientos adquiridos en la formación docente inicial.</a:t>
            </a:r>
            <a:endParaRPr lang="es-PE" sz="2800" dirty="0"/>
          </a:p>
        </p:txBody>
      </p:sp>
      <p:cxnSp>
        <p:nvCxnSpPr>
          <p:cNvPr id="7" name="Conector recto de flecha 6"/>
          <p:cNvCxnSpPr/>
          <p:nvPr/>
        </p:nvCxnSpPr>
        <p:spPr>
          <a:xfrm>
            <a:off x="613714" y="950811"/>
            <a:ext cx="11161240" cy="0"/>
          </a:xfrm>
          <a:prstGeom prst="straightConnector1">
            <a:avLst/>
          </a:prstGeom>
          <a:ln w="9525" cap="flat" cmpd="sng" algn="ctr">
            <a:solidFill>
              <a:schemeClr val="tx1">
                <a:lumMod val="65000"/>
                <a:lumOff val="35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936295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4079754505"/>
              </p:ext>
            </p:extLst>
          </p:nvPr>
        </p:nvGraphicFramePr>
        <p:xfrm>
          <a:off x="609600" y="565150"/>
          <a:ext cx="11211098" cy="5759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19933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1499402985"/>
              </p:ext>
            </p:extLst>
          </p:nvPr>
        </p:nvGraphicFramePr>
        <p:xfrm>
          <a:off x="304800" y="266700"/>
          <a:ext cx="11582400" cy="6324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Rectángulo"/>
          <p:cNvSpPr/>
          <p:nvPr/>
        </p:nvSpPr>
        <p:spPr>
          <a:xfrm>
            <a:off x="465512" y="3308465"/>
            <a:ext cx="1895303" cy="251044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sz="2400" dirty="0" smtClean="0">
                <a:solidFill>
                  <a:schemeClr val="tx1">
                    <a:lumMod val="95000"/>
                    <a:lumOff val="5000"/>
                  </a:schemeClr>
                </a:solidFill>
              </a:rPr>
              <a:t>Se presenta precedida de un articulo y especifica un asunto dándole nombre.</a:t>
            </a:r>
            <a:endParaRPr lang="es-PE" sz="2400" dirty="0">
              <a:solidFill>
                <a:schemeClr val="tx1">
                  <a:lumMod val="95000"/>
                  <a:lumOff val="5000"/>
                </a:schemeClr>
              </a:solidFill>
            </a:endParaRPr>
          </a:p>
        </p:txBody>
      </p:sp>
      <p:sp>
        <p:nvSpPr>
          <p:cNvPr id="7" name="6 Rectángulo"/>
          <p:cNvSpPr/>
          <p:nvPr/>
        </p:nvSpPr>
        <p:spPr>
          <a:xfrm>
            <a:off x="2576945" y="3308465"/>
            <a:ext cx="2244437" cy="2510444"/>
          </a:xfrm>
          <a:prstGeom prst="rect">
            <a:avLst/>
          </a:prstGeom>
          <a:solidFill>
            <a:srgbClr val="00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dirty="0" smtClean="0">
                <a:solidFill>
                  <a:srgbClr val="0000FF"/>
                </a:solidFill>
              </a:rPr>
              <a:t>  </a:t>
            </a:r>
            <a:r>
              <a:rPr lang="es-PE" sz="2400" dirty="0" smtClean="0">
                <a:solidFill>
                  <a:srgbClr val="0000FF"/>
                </a:solidFill>
              </a:rPr>
              <a:t>se trata de la idea mas general que engloba a todo lo expuesto por el autor.</a:t>
            </a:r>
            <a:endParaRPr lang="es-PE" sz="2400" dirty="0">
              <a:solidFill>
                <a:srgbClr val="0000FF"/>
              </a:solidFill>
            </a:endParaRPr>
          </a:p>
        </p:txBody>
      </p:sp>
      <p:sp>
        <p:nvSpPr>
          <p:cNvPr id="8" name="7 Rectángulo"/>
          <p:cNvSpPr/>
          <p:nvPr/>
        </p:nvSpPr>
        <p:spPr>
          <a:xfrm>
            <a:off x="5104014" y="3308465"/>
            <a:ext cx="3125585" cy="251044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sz="2800" dirty="0" smtClean="0">
                <a:solidFill>
                  <a:schemeClr val="tx1">
                    <a:lumMod val="95000"/>
                    <a:lumOff val="5000"/>
                  </a:schemeClr>
                </a:solidFill>
              </a:rPr>
              <a:t>Se trata de la idea expresada en  el texto el cual indica si es positivo o negativa.</a:t>
            </a:r>
            <a:endParaRPr lang="es-PE" sz="2800" dirty="0">
              <a:solidFill>
                <a:schemeClr val="tx1">
                  <a:lumMod val="95000"/>
                  <a:lumOff val="5000"/>
                </a:schemeClr>
              </a:solidFill>
            </a:endParaRPr>
          </a:p>
        </p:txBody>
      </p:sp>
      <p:sp>
        <p:nvSpPr>
          <p:cNvPr id="9" name="8 Rectángulo"/>
          <p:cNvSpPr/>
          <p:nvPr/>
        </p:nvSpPr>
        <p:spPr>
          <a:xfrm>
            <a:off x="8562109" y="3429000"/>
            <a:ext cx="3275214" cy="2510444"/>
          </a:xfrm>
          <a:prstGeom prst="rect">
            <a:avLst/>
          </a:prstGeom>
          <a:solidFill>
            <a:srgbClr val="00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dirty="0" smtClean="0">
                <a:solidFill>
                  <a:srgbClr val="0000FF"/>
                </a:solidFill>
              </a:rPr>
              <a:t> </a:t>
            </a:r>
            <a:r>
              <a:rPr lang="es-PE" sz="2800" dirty="0" smtClean="0">
                <a:solidFill>
                  <a:srgbClr val="0000FF"/>
                </a:solidFill>
              </a:rPr>
              <a:t>es la complementación de la idea principal que aportan criterios específicos.</a:t>
            </a:r>
            <a:endParaRPr lang="es-PE" sz="2800" dirty="0">
              <a:solidFill>
                <a:srgbClr val="0000FF"/>
              </a:solidFill>
            </a:endParaRPr>
          </a:p>
        </p:txBody>
      </p:sp>
    </p:spTree>
    <p:extLst>
      <p:ext uri="{BB962C8B-B14F-4D97-AF65-F5344CB8AC3E}">
        <p14:creationId xmlns:p14="http://schemas.microsoft.com/office/powerpoint/2010/main" val="1244357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Marcador de contenido"/>
          <p:cNvGraphicFramePr>
            <a:graphicFrameLocks noGrp="1"/>
          </p:cNvGraphicFramePr>
          <p:nvPr>
            <p:ph idx="1"/>
            <p:extLst>
              <p:ext uri="{D42A27DB-BD31-4B8C-83A1-F6EECF244321}">
                <p14:modId xmlns:p14="http://schemas.microsoft.com/office/powerpoint/2010/main" val="2380567253"/>
              </p:ext>
            </p:extLst>
          </p:nvPr>
        </p:nvGraphicFramePr>
        <p:xfrm>
          <a:off x="160638" y="111211"/>
          <a:ext cx="11232292" cy="63626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968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Marcador de contenido"/>
          <p:cNvGraphicFramePr>
            <a:graphicFrameLocks noGrp="1"/>
          </p:cNvGraphicFramePr>
          <p:nvPr>
            <p:ph idx="1"/>
            <p:extLst>
              <p:ext uri="{D42A27DB-BD31-4B8C-83A1-F6EECF244321}">
                <p14:modId xmlns:p14="http://schemas.microsoft.com/office/powerpoint/2010/main" val="3674884533"/>
              </p:ext>
            </p:extLst>
          </p:nvPr>
        </p:nvGraphicFramePr>
        <p:xfrm>
          <a:off x="160638" y="111211"/>
          <a:ext cx="11232292" cy="63626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3369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2543605" y="132519"/>
            <a:ext cx="7296811" cy="1136241"/>
          </a:xfrm>
          <a:prstGeom prst="roundRect">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3200" b="1" dirty="0" smtClean="0">
                <a:solidFill>
                  <a:schemeClr val="tx1"/>
                </a:solidFill>
              </a:rPr>
              <a:t>HIPÓTESIS DE LA INVESTIGACIÓN </a:t>
            </a:r>
            <a:endParaRPr lang="es-PE" sz="3200" b="1" dirty="0">
              <a:solidFill>
                <a:schemeClr val="tx1"/>
              </a:solidFill>
            </a:endParaRPr>
          </a:p>
        </p:txBody>
      </p:sp>
      <p:sp>
        <p:nvSpPr>
          <p:cNvPr id="3" name="Rectángulo redondeado 2"/>
          <p:cNvSpPr/>
          <p:nvPr/>
        </p:nvSpPr>
        <p:spPr>
          <a:xfrm>
            <a:off x="239349" y="1844824"/>
            <a:ext cx="2304256" cy="1008112"/>
          </a:xfrm>
          <a:prstGeom prst="round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2400" dirty="0"/>
              <a:t>Hipótesis General </a:t>
            </a:r>
          </a:p>
        </p:txBody>
      </p:sp>
      <p:sp>
        <p:nvSpPr>
          <p:cNvPr id="4" name="Rectángulo redondeado 3"/>
          <p:cNvSpPr/>
          <p:nvPr/>
        </p:nvSpPr>
        <p:spPr>
          <a:xfrm>
            <a:off x="3101125" y="1376772"/>
            <a:ext cx="8778864" cy="1296144"/>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dirty="0">
                <a:solidFill>
                  <a:schemeClr val="tx1"/>
                </a:solidFill>
              </a:rPr>
              <a:t>Existe relación positiva entre la literatura infantil y la estructura textual en los estudiantes del primer grado de la Institución Educativa Secundaria A28 Perú </a:t>
            </a:r>
            <a:r>
              <a:rPr lang="es-PE" dirty="0" err="1">
                <a:solidFill>
                  <a:schemeClr val="tx1"/>
                </a:solidFill>
              </a:rPr>
              <a:t>Birf</a:t>
            </a:r>
            <a:r>
              <a:rPr lang="es-PE" dirty="0">
                <a:solidFill>
                  <a:schemeClr val="tx1"/>
                </a:solidFill>
              </a:rPr>
              <a:t> de Azángaro, 2022 </a:t>
            </a:r>
          </a:p>
        </p:txBody>
      </p:sp>
      <p:sp>
        <p:nvSpPr>
          <p:cNvPr id="6" name="Rectángulo redondeado 5"/>
          <p:cNvSpPr/>
          <p:nvPr/>
        </p:nvSpPr>
        <p:spPr>
          <a:xfrm>
            <a:off x="240025" y="4293096"/>
            <a:ext cx="2495600" cy="1080120"/>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2400" b="1" dirty="0"/>
              <a:t>Hipótesis específicos</a:t>
            </a:r>
            <a:endParaRPr lang="es-PE" sz="2400" dirty="0"/>
          </a:p>
        </p:txBody>
      </p:sp>
      <p:sp>
        <p:nvSpPr>
          <p:cNvPr id="7" name="Flecha derecha 6"/>
          <p:cNvSpPr/>
          <p:nvPr/>
        </p:nvSpPr>
        <p:spPr>
          <a:xfrm>
            <a:off x="2543606" y="2096852"/>
            <a:ext cx="480053" cy="2520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9" name="Rectángulo redondeado 8"/>
          <p:cNvSpPr/>
          <p:nvPr/>
        </p:nvSpPr>
        <p:spPr>
          <a:xfrm>
            <a:off x="3599723" y="3064729"/>
            <a:ext cx="7968885" cy="75608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lgn="just" fontAlgn="base">
              <a:buFont typeface="Wingdings" panose="05000000000000000000" pitchFamily="2" charset="2"/>
              <a:buChar char="q"/>
            </a:pPr>
            <a:r>
              <a:rPr lang="es-PE" dirty="0">
                <a:solidFill>
                  <a:schemeClr val="tx1"/>
                </a:solidFill>
              </a:rPr>
              <a:t>Existe relación positiva entre el cuento y el tema en los estudiantes del primer grado de la Institución Educativa Secundaria A-28 Perú </a:t>
            </a:r>
            <a:r>
              <a:rPr lang="es-PE" dirty="0" err="1">
                <a:solidFill>
                  <a:schemeClr val="tx1"/>
                </a:solidFill>
              </a:rPr>
              <a:t>Birf</a:t>
            </a:r>
            <a:r>
              <a:rPr lang="es-PE" dirty="0">
                <a:solidFill>
                  <a:schemeClr val="tx1"/>
                </a:solidFill>
              </a:rPr>
              <a:t> de Azángaro, 2022 .</a:t>
            </a:r>
          </a:p>
        </p:txBody>
      </p:sp>
      <p:sp>
        <p:nvSpPr>
          <p:cNvPr id="10" name="Rectángulo redondeado 9"/>
          <p:cNvSpPr/>
          <p:nvPr/>
        </p:nvSpPr>
        <p:spPr>
          <a:xfrm>
            <a:off x="3618222" y="3969060"/>
            <a:ext cx="8088245" cy="118813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lgn="just" fontAlgn="base">
              <a:buFont typeface="Wingdings" panose="05000000000000000000" pitchFamily="2" charset="2"/>
              <a:buChar char="q"/>
            </a:pPr>
            <a:r>
              <a:rPr lang="es-PE" dirty="0">
                <a:solidFill>
                  <a:schemeClr val="tx1"/>
                </a:solidFill>
              </a:rPr>
              <a:t>Existe relación positiva entre la leyenda y la idea principal en los estudiantes del primer grado de la Institución Educativa Secundaria  A-28 Perú </a:t>
            </a:r>
            <a:r>
              <a:rPr lang="es-PE" dirty="0" err="1">
                <a:solidFill>
                  <a:schemeClr val="tx1"/>
                </a:solidFill>
              </a:rPr>
              <a:t>Birf</a:t>
            </a:r>
            <a:r>
              <a:rPr lang="es-PE" dirty="0">
                <a:solidFill>
                  <a:schemeClr val="tx1"/>
                </a:solidFill>
              </a:rPr>
              <a:t> de Azángaro, 2022 .</a:t>
            </a:r>
          </a:p>
        </p:txBody>
      </p:sp>
      <p:sp>
        <p:nvSpPr>
          <p:cNvPr id="11" name="Rectángulo redondeado 10"/>
          <p:cNvSpPr/>
          <p:nvPr/>
        </p:nvSpPr>
        <p:spPr>
          <a:xfrm>
            <a:off x="3599723" y="5301208"/>
            <a:ext cx="7968885" cy="1152128"/>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lgn="just" fontAlgn="base">
              <a:buFont typeface="Wingdings" panose="05000000000000000000" pitchFamily="2" charset="2"/>
              <a:buChar char="q"/>
            </a:pPr>
            <a:r>
              <a:rPr lang="es-PE" dirty="0">
                <a:solidFill>
                  <a:schemeClr val="tx1"/>
                </a:solidFill>
              </a:rPr>
              <a:t>Existe relación positiva entre la fábula y las ideas secundarias en los estudiantes del primer grado de la Institución Educativa Secundaria A-28 Perú </a:t>
            </a:r>
            <a:r>
              <a:rPr lang="es-PE" dirty="0" err="1">
                <a:solidFill>
                  <a:schemeClr val="tx1"/>
                </a:solidFill>
              </a:rPr>
              <a:t>Birf</a:t>
            </a:r>
            <a:r>
              <a:rPr lang="es-PE" dirty="0">
                <a:solidFill>
                  <a:schemeClr val="tx1"/>
                </a:solidFill>
              </a:rPr>
              <a:t> de Azángaro, 2022 .</a:t>
            </a:r>
          </a:p>
        </p:txBody>
      </p:sp>
      <p:sp>
        <p:nvSpPr>
          <p:cNvPr id="12" name="Flecha izquierda, derecha y arriba 11"/>
          <p:cNvSpPr/>
          <p:nvPr/>
        </p:nvSpPr>
        <p:spPr>
          <a:xfrm rot="16200000">
            <a:off x="1715513" y="4305098"/>
            <a:ext cx="2664296" cy="624069"/>
          </a:xfrm>
          <a:prstGeom prst="leftRightUp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1208418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ircle(in)">
                                      <p:cBhvr>
                                        <p:cTn id="17" dur="2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circle(in)">
                                      <p:cBhvr>
                                        <p:cTn id="2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10" grpId="0" animBg="1"/>
      <p:bldP spid="1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2351584" y="764704"/>
            <a:ext cx="7008779" cy="1202432"/>
          </a:xfrm>
          <a:prstGeom prst="roundRect">
            <a:avLst/>
          </a:prstGeom>
          <a:solidFill>
            <a:srgbClr val="FFFF00"/>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3200" dirty="0" smtClean="0">
                <a:solidFill>
                  <a:schemeClr val="tx1"/>
                </a:solidFill>
              </a:rPr>
              <a:t>IDENTIFICACION DE VARIABLES </a:t>
            </a:r>
            <a:endParaRPr lang="es-PE" sz="3200" dirty="0">
              <a:solidFill>
                <a:schemeClr val="tx1"/>
              </a:solidFill>
            </a:endParaRPr>
          </a:p>
        </p:txBody>
      </p:sp>
      <p:sp>
        <p:nvSpPr>
          <p:cNvPr id="3" name="Rectángulo redondeado 2"/>
          <p:cNvSpPr/>
          <p:nvPr/>
        </p:nvSpPr>
        <p:spPr>
          <a:xfrm>
            <a:off x="815413" y="2636912"/>
            <a:ext cx="4416491" cy="936104"/>
          </a:xfrm>
          <a:prstGeom prst="roundRect">
            <a:avLst/>
          </a:prstGeom>
          <a:solidFill>
            <a:schemeClr val="accent4">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2800" dirty="0" smtClean="0">
                <a:solidFill>
                  <a:schemeClr val="tx1"/>
                </a:solidFill>
              </a:rPr>
              <a:t>Variable independiente</a:t>
            </a:r>
            <a:endParaRPr lang="es-PE" sz="2800" dirty="0">
              <a:solidFill>
                <a:schemeClr val="tx1"/>
              </a:solidFill>
            </a:endParaRPr>
          </a:p>
        </p:txBody>
      </p:sp>
      <p:sp>
        <p:nvSpPr>
          <p:cNvPr id="4" name="Rectángulo redondeado 3"/>
          <p:cNvSpPr/>
          <p:nvPr/>
        </p:nvSpPr>
        <p:spPr>
          <a:xfrm>
            <a:off x="5853152" y="2636912"/>
            <a:ext cx="4896544" cy="936104"/>
          </a:xfrm>
          <a:prstGeom prst="roundRect">
            <a:avLst/>
          </a:prstGeom>
          <a:solidFill>
            <a:schemeClr val="accent5">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2800" dirty="0" smtClean="0">
                <a:solidFill>
                  <a:schemeClr val="tx1"/>
                </a:solidFill>
              </a:rPr>
              <a:t>Variable dependiente</a:t>
            </a:r>
            <a:endParaRPr lang="es-PE" sz="2800" dirty="0">
              <a:solidFill>
                <a:schemeClr val="tx1"/>
              </a:solidFill>
            </a:endParaRPr>
          </a:p>
        </p:txBody>
      </p:sp>
      <p:sp>
        <p:nvSpPr>
          <p:cNvPr id="5" name="Rectángulo redondeado 4"/>
          <p:cNvSpPr/>
          <p:nvPr/>
        </p:nvSpPr>
        <p:spPr>
          <a:xfrm>
            <a:off x="6576053" y="3789040"/>
            <a:ext cx="3840427"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dirty="0" smtClean="0"/>
              <a:t>Estructura textual</a:t>
            </a:r>
            <a:endParaRPr lang="es-PE" dirty="0"/>
          </a:p>
        </p:txBody>
      </p:sp>
      <p:sp>
        <p:nvSpPr>
          <p:cNvPr id="6" name="Rectángulo redondeado 5"/>
          <p:cNvSpPr/>
          <p:nvPr/>
        </p:nvSpPr>
        <p:spPr>
          <a:xfrm>
            <a:off x="1055440" y="3789040"/>
            <a:ext cx="3936437"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dirty="0" smtClean="0"/>
              <a:t>Literatura infantil</a:t>
            </a:r>
            <a:endParaRPr lang="es-PE" dirty="0"/>
          </a:p>
        </p:txBody>
      </p:sp>
      <p:sp>
        <p:nvSpPr>
          <p:cNvPr id="7" name="Flecha izquierda, derecha y arriba 6"/>
          <p:cNvSpPr/>
          <p:nvPr/>
        </p:nvSpPr>
        <p:spPr>
          <a:xfrm>
            <a:off x="4196968" y="2041431"/>
            <a:ext cx="3312368" cy="453752"/>
          </a:xfrm>
          <a:prstGeom prst="leftRightUpArrow">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8" name="Flecha abajo 7"/>
          <p:cNvSpPr/>
          <p:nvPr/>
        </p:nvSpPr>
        <p:spPr>
          <a:xfrm>
            <a:off x="3023659" y="3573016"/>
            <a:ext cx="192021"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9" name="Flecha abajo 8"/>
          <p:cNvSpPr/>
          <p:nvPr/>
        </p:nvSpPr>
        <p:spPr>
          <a:xfrm>
            <a:off x="7824192" y="3573016"/>
            <a:ext cx="28803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168563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159563" y="116633"/>
            <a:ext cx="6368667" cy="461665"/>
          </a:xfrm>
          <a:prstGeom prst="rect">
            <a:avLst/>
          </a:prstGeom>
        </p:spPr>
        <p:txBody>
          <a:bodyPr wrap="none">
            <a:spAutoFit/>
          </a:bodyPr>
          <a:lstStyle/>
          <a:p>
            <a:r>
              <a:rPr lang="es-PE" sz="2400" b="1"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Arial" panose="020B0604020202020204" pitchFamily="34" charset="0"/>
                <a:ea typeface="Arial" panose="020B0604020202020204" pitchFamily="34" charset="0"/>
              </a:rPr>
              <a:t>OPERACIONALIZACIÓN DE VARIABLES </a:t>
            </a:r>
            <a:endParaRPr lang="es-PE" sz="24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graphicFrame>
        <p:nvGraphicFramePr>
          <p:cNvPr id="3" name="Tabla 2"/>
          <p:cNvGraphicFramePr>
            <a:graphicFrameLocks noGrp="1"/>
          </p:cNvGraphicFramePr>
          <p:nvPr>
            <p:extLst>
              <p:ext uri="{D42A27DB-BD31-4B8C-83A1-F6EECF244321}">
                <p14:modId xmlns:p14="http://schemas.microsoft.com/office/powerpoint/2010/main" val="2717999655"/>
              </p:ext>
            </p:extLst>
          </p:nvPr>
        </p:nvGraphicFramePr>
        <p:xfrm>
          <a:off x="239349" y="578298"/>
          <a:ext cx="11809312" cy="6263640"/>
        </p:xfrm>
        <a:graphic>
          <a:graphicData uri="http://schemas.openxmlformats.org/drawingml/2006/table">
            <a:tbl>
              <a:tblPr firstRow="1" bandRow="1">
                <a:tableStyleId>{35758FB7-9AC5-4552-8A53-C91805E547FA}</a:tableStyleId>
              </a:tblPr>
              <a:tblGrid>
                <a:gridCol w="1508428"/>
                <a:gridCol w="1809348"/>
                <a:gridCol w="4429407"/>
                <a:gridCol w="2569579"/>
                <a:gridCol w="1492550"/>
              </a:tblGrid>
              <a:tr h="613667">
                <a:tc>
                  <a:txBody>
                    <a:bodyPr/>
                    <a:lstStyle/>
                    <a:p>
                      <a:r>
                        <a:rPr lang="es-PE" dirty="0" smtClean="0"/>
                        <a:t>Variables </a:t>
                      </a:r>
                      <a:endParaRPr lang="es-PE" dirty="0"/>
                    </a:p>
                  </a:txBody>
                  <a:tcPr marL="121920" marR="121920" anchor="ctr">
                    <a:solidFill>
                      <a:srgbClr val="FF0066"/>
                    </a:solidFill>
                  </a:tcPr>
                </a:tc>
                <a:tc>
                  <a:txBody>
                    <a:bodyPr/>
                    <a:lstStyle/>
                    <a:p>
                      <a:r>
                        <a:rPr lang="es-PE" dirty="0" smtClean="0"/>
                        <a:t>   dimensiones</a:t>
                      </a:r>
                      <a:endParaRPr lang="es-PE" dirty="0"/>
                    </a:p>
                  </a:txBody>
                  <a:tcPr marL="121920" marR="121920" anchor="ctr">
                    <a:solidFill>
                      <a:srgbClr val="FF0066"/>
                    </a:solidFill>
                  </a:tcPr>
                </a:tc>
                <a:tc>
                  <a:txBody>
                    <a:bodyPr/>
                    <a:lstStyle/>
                    <a:p>
                      <a:r>
                        <a:rPr lang="es-PE" dirty="0" smtClean="0"/>
                        <a:t>                indicadores</a:t>
                      </a:r>
                      <a:endParaRPr lang="es-PE" dirty="0"/>
                    </a:p>
                  </a:txBody>
                  <a:tcPr marL="121920" marR="121920" anchor="ctr">
                    <a:solidFill>
                      <a:srgbClr val="FF0066"/>
                    </a:solidFill>
                  </a:tcPr>
                </a:tc>
                <a:tc>
                  <a:txBody>
                    <a:bodyPr/>
                    <a:lstStyle/>
                    <a:p>
                      <a:r>
                        <a:rPr lang="es-PE" dirty="0" smtClean="0"/>
                        <a:t>Instrumentos de escala de medición </a:t>
                      </a:r>
                      <a:endParaRPr lang="es-PE" dirty="0"/>
                    </a:p>
                  </a:txBody>
                  <a:tcPr marL="121920" marR="121920" anchor="ctr">
                    <a:solidFill>
                      <a:srgbClr val="FF0066"/>
                    </a:solidFill>
                  </a:tcPr>
                </a:tc>
                <a:tc>
                  <a:txBody>
                    <a:bodyPr/>
                    <a:lstStyle/>
                    <a:p>
                      <a:r>
                        <a:rPr lang="es-PE" dirty="0" smtClean="0"/>
                        <a:t>Tipo</a:t>
                      </a:r>
                      <a:r>
                        <a:rPr lang="es-PE" baseline="0" dirty="0" smtClean="0"/>
                        <a:t> y diseño</a:t>
                      </a:r>
                      <a:endParaRPr lang="es-PE" dirty="0"/>
                    </a:p>
                  </a:txBody>
                  <a:tcPr marL="121920" marR="121920" anchor="ctr">
                    <a:solidFill>
                      <a:srgbClr val="FF0066"/>
                    </a:solidFill>
                  </a:tcPr>
                </a:tc>
              </a:tr>
              <a:tr h="2138280">
                <a:tc>
                  <a:txBody>
                    <a:bodyPr/>
                    <a:lstStyle/>
                    <a:p>
                      <a:pPr algn="ctr"/>
                      <a:r>
                        <a:rPr kumimoji="0" lang="es-PE" sz="1200" kern="1200" dirty="0" smtClean="0">
                          <a:effectLst/>
                        </a:rPr>
                        <a:t>Variable 1 Literatura infantil</a:t>
                      </a:r>
                      <a:endParaRPr lang="es-PE" sz="1200" dirty="0"/>
                    </a:p>
                  </a:txBody>
                  <a:tcPr marL="121920" marR="121920" anchor="ctr"/>
                </a:tc>
                <a:tc>
                  <a:txBody>
                    <a:bodyPr/>
                    <a:lstStyle/>
                    <a:p>
                      <a:r>
                        <a:rPr lang="es-PE" sz="1200" dirty="0" smtClean="0"/>
                        <a:t>CUENTO</a:t>
                      </a:r>
                    </a:p>
                    <a:p>
                      <a:endParaRPr lang="es-PE" sz="1200" dirty="0" smtClean="0"/>
                    </a:p>
                    <a:p>
                      <a:endParaRPr lang="es-PE" sz="1200" dirty="0" smtClean="0"/>
                    </a:p>
                    <a:p>
                      <a:endParaRPr lang="es-PE" sz="1200" dirty="0" smtClean="0"/>
                    </a:p>
                    <a:p>
                      <a:endParaRPr lang="es-PE" sz="1200" dirty="0" smtClean="0"/>
                    </a:p>
                    <a:p>
                      <a:endParaRPr lang="es-PE" sz="1200" dirty="0" smtClean="0"/>
                    </a:p>
                    <a:p>
                      <a:endParaRPr lang="es-PE" sz="1200" dirty="0" smtClean="0"/>
                    </a:p>
                    <a:p>
                      <a:r>
                        <a:rPr lang="es-PE" sz="1200" dirty="0" smtClean="0"/>
                        <a:t>LEYENDA</a:t>
                      </a:r>
                    </a:p>
                    <a:p>
                      <a:endParaRPr lang="es-PE" sz="1200" dirty="0" smtClean="0"/>
                    </a:p>
                    <a:p>
                      <a:endParaRPr lang="es-PE" sz="1200" dirty="0" smtClean="0"/>
                    </a:p>
                    <a:p>
                      <a:endParaRPr lang="es-PE" sz="1200" dirty="0" smtClean="0"/>
                    </a:p>
                    <a:p>
                      <a:endParaRPr lang="es-PE" sz="1200" dirty="0" smtClean="0"/>
                    </a:p>
                    <a:p>
                      <a:endParaRPr lang="es-PE" sz="1200" dirty="0" smtClean="0"/>
                    </a:p>
                    <a:p>
                      <a:endParaRPr lang="es-PE" sz="1200" dirty="0" smtClean="0"/>
                    </a:p>
                    <a:p>
                      <a:r>
                        <a:rPr lang="es-PE" sz="1200" dirty="0" smtClean="0"/>
                        <a:t>FABULA</a:t>
                      </a:r>
                      <a:endParaRPr lang="es-PE" sz="1200" dirty="0"/>
                    </a:p>
                  </a:txBody>
                  <a:tcPr marL="121920" marR="121920" anchor="ctr"/>
                </a:tc>
                <a:tc>
                  <a:txBody>
                    <a:bodyPr/>
                    <a:lstStyle/>
                    <a:p>
                      <a:pPr marL="171450" indent="-171450">
                        <a:buFont typeface="Wingdings" panose="05000000000000000000" pitchFamily="2" charset="2"/>
                        <a:buChar char="ü"/>
                      </a:pPr>
                      <a:r>
                        <a:rPr kumimoji="0" lang="es-PE" sz="1200" kern="1200" dirty="0" smtClean="0">
                          <a:effectLst/>
                        </a:rPr>
                        <a:t>Lee cuentos de su contexto </a:t>
                      </a:r>
                      <a:r>
                        <a:rPr kumimoji="0" lang="es-PE" sz="1200" kern="1200" dirty="0" smtClean="0">
                          <a:effectLst/>
                        </a:rPr>
                        <a:t>.</a:t>
                      </a:r>
                      <a:endParaRPr kumimoji="0" lang="es-PE" sz="1200" kern="1200" dirty="0" smtClean="0">
                        <a:effectLst/>
                      </a:endParaRPr>
                    </a:p>
                    <a:p>
                      <a:pPr marL="171450" indent="-171450">
                        <a:buFont typeface="Wingdings" panose="05000000000000000000" pitchFamily="2" charset="2"/>
                        <a:buChar char="ü"/>
                      </a:pPr>
                      <a:r>
                        <a:rPr kumimoji="0" lang="es-PE" sz="1200" kern="1200" dirty="0" smtClean="0">
                          <a:effectLst/>
                        </a:rPr>
                        <a:t>Selecciona cuentos según el </a:t>
                      </a:r>
                      <a:r>
                        <a:rPr kumimoji="0" lang="es-PE" sz="1200" kern="1200" dirty="0" smtClean="0">
                          <a:effectLst/>
                        </a:rPr>
                        <a:t>tema.</a:t>
                      </a:r>
                      <a:endParaRPr kumimoji="0" lang="es-PE" sz="1200" kern="1200" dirty="0" smtClean="0">
                        <a:effectLst/>
                      </a:endParaRPr>
                    </a:p>
                    <a:p>
                      <a:pPr marL="171450" indent="-171450">
                        <a:buFont typeface="Wingdings" panose="05000000000000000000" pitchFamily="2" charset="2"/>
                        <a:buChar char="ü"/>
                      </a:pPr>
                      <a:r>
                        <a:rPr kumimoji="0" lang="es-PE" sz="1200" kern="1200" dirty="0" smtClean="0">
                          <a:effectLst/>
                        </a:rPr>
                        <a:t>Propone lectura de cuentos fantásticos</a:t>
                      </a:r>
                      <a:r>
                        <a:rPr kumimoji="0" lang="es-PE" sz="1200" kern="1200" dirty="0" smtClean="0">
                          <a:effectLst/>
                        </a:rPr>
                        <a:t>.</a:t>
                      </a:r>
                    </a:p>
                    <a:p>
                      <a:pPr marL="171450" indent="-171450">
                        <a:buFont typeface="Wingdings" panose="05000000000000000000" pitchFamily="2" charset="2"/>
                        <a:buChar char="ü"/>
                      </a:pPr>
                      <a:endParaRPr kumimoji="0" lang="es-PE" sz="1200" kern="1200" dirty="0" smtClean="0">
                        <a:effectLst/>
                      </a:endParaRPr>
                    </a:p>
                    <a:p>
                      <a:pPr marL="171450" indent="-171450">
                        <a:buFont typeface="Wingdings" panose="05000000000000000000" pitchFamily="2" charset="2"/>
                        <a:buChar char="ü"/>
                      </a:pPr>
                      <a:endParaRPr kumimoji="0" lang="es-PE" sz="1200" kern="1200" dirty="0" smtClean="0">
                        <a:effectLst/>
                      </a:endParaRPr>
                    </a:p>
                    <a:p>
                      <a:endParaRPr kumimoji="0" lang="es-PE" sz="1200" kern="1200" dirty="0" smtClean="0">
                        <a:effectLst/>
                      </a:endParaRPr>
                    </a:p>
                    <a:p>
                      <a:pPr marL="171450" indent="-171450">
                        <a:buFont typeface="Wingdings" panose="05000000000000000000" pitchFamily="2" charset="2"/>
                        <a:buChar char="Ø"/>
                      </a:pPr>
                      <a:r>
                        <a:rPr kumimoji="0" lang="es-PE" sz="1050" kern="1200" dirty="0" smtClean="0">
                          <a:effectLst/>
                        </a:rPr>
                        <a:t>Comenta una leyenda de su </a:t>
                      </a:r>
                      <a:r>
                        <a:rPr kumimoji="0" lang="es-PE" sz="1050" kern="1200" dirty="0" smtClean="0">
                          <a:effectLst/>
                        </a:rPr>
                        <a:t>comunidad.</a:t>
                      </a:r>
                    </a:p>
                    <a:p>
                      <a:pPr marL="171450" indent="-171450">
                        <a:buFont typeface="Wingdings" panose="05000000000000000000" pitchFamily="2" charset="2"/>
                        <a:buChar char="Ø"/>
                      </a:pPr>
                      <a:r>
                        <a:rPr kumimoji="0" lang="es-PE" sz="1050" kern="1200" dirty="0" smtClean="0">
                          <a:effectLst/>
                        </a:rPr>
                        <a:t>Lee </a:t>
                      </a:r>
                      <a:r>
                        <a:rPr kumimoji="0" lang="es-PE" sz="1050" kern="1200" dirty="0" smtClean="0">
                          <a:effectLst/>
                        </a:rPr>
                        <a:t>leyenda relacionado al origen de la </a:t>
                      </a:r>
                      <a:r>
                        <a:rPr kumimoji="0" lang="es-PE" sz="1050" kern="1200" dirty="0" smtClean="0">
                          <a:effectLst/>
                        </a:rPr>
                        <a:t>cultura.</a:t>
                      </a:r>
                      <a:endParaRPr kumimoji="0" lang="es-PE" sz="1050" kern="1200" dirty="0" smtClean="0">
                        <a:effectLst/>
                      </a:endParaRPr>
                    </a:p>
                    <a:p>
                      <a:pPr marL="171450" indent="-171450">
                        <a:buFont typeface="Wingdings" panose="05000000000000000000" pitchFamily="2" charset="2"/>
                        <a:buChar char="Ø"/>
                      </a:pPr>
                      <a:r>
                        <a:rPr kumimoji="0" lang="es-PE" sz="1050" kern="1200" dirty="0" smtClean="0">
                          <a:effectLst/>
                        </a:rPr>
                        <a:t>Señala lo extraordinario o sobrenatural </a:t>
                      </a:r>
                      <a:r>
                        <a:rPr kumimoji="0" lang="es-PE" sz="1050" kern="1200" dirty="0" smtClean="0">
                          <a:effectLst/>
                        </a:rPr>
                        <a:t>.</a:t>
                      </a:r>
                    </a:p>
                    <a:p>
                      <a:pPr marL="171450" indent="-171450">
                        <a:buFont typeface="Wingdings" panose="05000000000000000000" pitchFamily="2" charset="2"/>
                        <a:buChar char="Ø"/>
                      </a:pPr>
                      <a:endParaRPr kumimoji="0" lang="es-PE" sz="1050" kern="1200" dirty="0" smtClean="0">
                        <a:effectLst/>
                      </a:endParaRPr>
                    </a:p>
                    <a:p>
                      <a:pPr marL="171450" indent="-171450">
                        <a:buFont typeface="Wingdings" panose="05000000000000000000" pitchFamily="2" charset="2"/>
                        <a:buChar char="Ø"/>
                      </a:pPr>
                      <a:endParaRPr kumimoji="0" lang="es-PE" sz="1050" kern="1200" dirty="0" smtClean="0">
                        <a:effectLst/>
                      </a:endParaRPr>
                    </a:p>
                    <a:p>
                      <a:r>
                        <a:rPr kumimoji="0" lang="es-PE" sz="1050" kern="1200" dirty="0" smtClean="0">
                          <a:effectLst/>
                        </a:rPr>
                        <a:t> </a:t>
                      </a:r>
                      <a:r>
                        <a:rPr kumimoji="0" lang="es-PE" sz="1050" kern="1200" dirty="0" smtClean="0">
                          <a:effectLst/>
                        </a:rPr>
                        <a:t>.</a:t>
                      </a:r>
                    </a:p>
                    <a:p>
                      <a:pPr marL="171450" indent="-171450">
                        <a:buFont typeface="Wingdings" panose="05000000000000000000" pitchFamily="2" charset="2"/>
                        <a:buChar char="ü"/>
                      </a:pPr>
                      <a:r>
                        <a:rPr kumimoji="0" lang="es-PE" sz="1200" kern="1200" dirty="0" smtClean="0">
                          <a:effectLst/>
                        </a:rPr>
                        <a:t>Cuenta </a:t>
                      </a:r>
                      <a:r>
                        <a:rPr kumimoji="0" lang="es-PE" sz="1200" kern="1200" dirty="0" smtClean="0">
                          <a:effectLst/>
                        </a:rPr>
                        <a:t>fábulas.</a:t>
                      </a:r>
                      <a:endParaRPr kumimoji="0" lang="es-PE" sz="1200" kern="1200" dirty="0" smtClean="0">
                        <a:effectLst/>
                      </a:endParaRPr>
                    </a:p>
                    <a:p>
                      <a:pPr marL="171450" indent="-171450">
                        <a:buFont typeface="Wingdings" panose="05000000000000000000" pitchFamily="2" charset="2"/>
                        <a:buChar char="ü"/>
                      </a:pPr>
                      <a:r>
                        <a:rPr kumimoji="0" lang="es-PE" sz="1200" kern="1200" dirty="0" smtClean="0">
                          <a:effectLst/>
                        </a:rPr>
                        <a:t>Identifica los personajes de la </a:t>
                      </a:r>
                      <a:r>
                        <a:rPr kumimoji="0" lang="es-PE" sz="1200" kern="1200" dirty="0" smtClean="0">
                          <a:effectLst/>
                        </a:rPr>
                        <a:t>fábula. </a:t>
                      </a:r>
                      <a:endParaRPr kumimoji="0" lang="es-PE" sz="1200" kern="1200" dirty="0" smtClean="0">
                        <a:effectLst/>
                      </a:endParaRPr>
                    </a:p>
                    <a:p>
                      <a:pPr marL="171450" indent="-171450">
                        <a:buFont typeface="Wingdings" panose="05000000000000000000" pitchFamily="2" charset="2"/>
                        <a:buChar char="ü"/>
                      </a:pPr>
                      <a:r>
                        <a:rPr kumimoji="0" lang="es-PE" sz="1200" kern="1200" dirty="0" smtClean="0">
                          <a:effectLst/>
                        </a:rPr>
                        <a:t>Caracteriza a los personajes de la </a:t>
                      </a:r>
                      <a:r>
                        <a:rPr kumimoji="0" lang="es-PE" sz="1200" kern="1200" dirty="0" smtClean="0">
                          <a:effectLst/>
                        </a:rPr>
                        <a:t>fábula. </a:t>
                      </a:r>
                      <a:endParaRPr kumimoji="0" lang="es-PE" sz="1200" kern="1200" dirty="0" smtClean="0">
                        <a:effectLst/>
                      </a:endParaRPr>
                    </a:p>
                    <a:p>
                      <a:pPr marL="171450" indent="-171450">
                        <a:buFont typeface="Wingdings" panose="05000000000000000000" pitchFamily="2" charset="2"/>
                        <a:buChar char="ü"/>
                      </a:pPr>
                      <a:r>
                        <a:rPr kumimoji="0" lang="es-PE" sz="1200" kern="1200" dirty="0" smtClean="0">
                          <a:effectLst/>
                        </a:rPr>
                        <a:t>Identifica el tema en una </a:t>
                      </a:r>
                      <a:r>
                        <a:rPr kumimoji="0" lang="es-PE" sz="1200" kern="1200" dirty="0" smtClean="0">
                          <a:effectLst/>
                        </a:rPr>
                        <a:t>fábula.</a:t>
                      </a:r>
                      <a:endParaRPr lang="es-PE" sz="1200" dirty="0">
                        <a:solidFill>
                          <a:srgbClr val="FFC000"/>
                        </a:solidFill>
                      </a:endParaRPr>
                    </a:p>
                  </a:txBody>
                  <a:tcPr marL="121920" marR="121920" anchor="ctr"/>
                </a:tc>
                <a:tc>
                  <a:txBody>
                    <a:bodyPr/>
                    <a:lstStyle/>
                    <a:p>
                      <a:r>
                        <a:rPr kumimoji="0" lang="es-PE" sz="1200" kern="1200" dirty="0" smtClean="0">
                          <a:effectLst/>
                        </a:rPr>
                        <a:t>Encuesta </a:t>
                      </a:r>
                    </a:p>
                    <a:p>
                      <a:r>
                        <a:rPr kumimoji="0" lang="es-PE" sz="1200" kern="1200" dirty="0" smtClean="0">
                          <a:effectLst/>
                        </a:rPr>
                        <a:t>- Cuestionario </a:t>
                      </a:r>
                    </a:p>
                    <a:p>
                      <a:r>
                        <a:rPr kumimoji="0" lang="es-PE" sz="1200" kern="1200" dirty="0" smtClean="0">
                          <a:effectLst/>
                        </a:rPr>
                        <a:t> ESCALA NOMINAL </a:t>
                      </a:r>
                    </a:p>
                    <a:p>
                      <a:r>
                        <a:rPr kumimoji="0" lang="es-PE" sz="1200" kern="1200" dirty="0" smtClean="0">
                          <a:effectLst>
                            <a:outerShdw blurRad="38100" dist="38100" dir="2700000" algn="tl">
                              <a:srgbClr val="000000">
                                <a:alpha val="43137"/>
                              </a:srgbClr>
                            </a:outerShdw>
                          </a:effectLst>
                        </a:rPr>
                        <a:t>Siempre </a:t>
                      </a:r>
                      <a:endParaRPr kumimoji="0" lang="es-PE" sz="1200" kern="1200" dirty="0" smtClean="0">
                        <a:effectLst>
                          <a:outerShdw blurRad="38100" dist="38100" dir="2700000" algn="tl">
                            <a:srgbClr val="000000">
                              <a:alpha val="43137"/>
                            </a:srgbClr>
                          </a:outerShdw>
                        </a:effectLst>
                      </a:endParaRPr>
                    </a:p>
                    <a:p>
                      <a:r>
                        <a:rPr kumimoji="0" lang="es-PE" sz="1200" kern="1200" dirty="0" smtClean="0">
                          <a:effectLst>
                            <a:outerShdw blurRad="38100" dist="38100" dir="2700000" algn="tl">
                              <a:srgbClr val="000000">
                                <a:alpha val="43137"/>
                              </a:srgbClr>
                            </a:outerShdw>
                          </a:effectLst>
                        </a:rPr>
                        <a:t>Casi siempre  </a:t>
                      </a:r>
                    </a:p>
                    <a:p>
                      <a:r>
                        <a:rPr kumimoji="0" lang="es-PE" sz="1200" kern="1200" dirty="0" smtClean="0">
                          <a:effectLst>
                            <a:outerShdw blurRad="38100" dist="38100" dir="2700000" algn="tl">
                              <a:srgbClr val="000000">
                                <a:alpha val="43137"/>
                              </a:srgbClr>
                            </a:outerShdw>
                          </a:effectLst>
                        </a:rPr>
                        <a:t>Pocas veces</a:t>
                      </a:r>
                    </a:p>
                    <a:p>
                      <a:r>
                        <a:rPr kumimoji="0" lang="es-PE" sz="1200" kern="1200" dirty="0" smtClean="0">
                          <a:effectLst>
                            <a:outerShdw blurRad="38100" dist="38100" dir="2700000" algn="tl">
                              <a:srgbClr val="000000">
                                <a:alpha val="43137"/>
                              </a:srgbClr>
                            </a:outerShdw>
                          </a:effectLst>
                        </a:rPr>
                        <a:t>Nunca  </a:t>
                      </a:r>
                    </a:p>
                    <a:p>
                      <a:r>
                        <a:rPr kumimoji="0" lang="es-PE" sz="1200" kern="1200" dirty="0" smtClean="0">
                          <a:effectLst/>
                        </a:rPr>
                        <a:t>S (4) </a:t>
                      </a:r>
                    </a:p>
                    <a:p>
                      <a:r>
                        <a:rPr kumimoji="0" lang="es-PE" sz="1200" kern="1200" dirty="0" smtClean="0">
                          <a:effectLst/>
                        </a:rPr>
                        <a:t>CS (3) </a:t>
                      </a:r>
                    </a:p>
                    <a:p>
                      <a:r>
                        <a:rPr kumimoji="0" lang="es-PE" sz="1200" kern="1200" dirty="0" smtClean="0">
                          <a:effectLst/>
                        </a:rPr>
                        <a:t>PV (2</a:t>
                      </a:r>
                      <a:r>
                        <a:rPr kumimoji="0" lang="es-PE" sz="1200" kern="1200" dirty="0" smtClean="0">
                          <a:effectLst/>
                        </a:rPr>
                        <a:t>)</a:t>
                      </a:r>
                    </a:p>
                    <a:p>
                      <a:r>
                        <a:rPr kumimoji="0" lang="es-PE" sz="1200" kern="1200" dirty="0" smtClean="0">
                          <a:effectLst/>
                        </a:rPr>
                        <a:t>N</a:t>
                      </a:r>
                      <a:r>
                        <a:rPr kumimoji="0" lang="es-PE" sz="1200" kern="1200" baseline="0" dirty="0" smtClean="0">
                          <a:effectLst/>
                        </a:rPr>
                        <a:t> (1)</a:t>
                      </a:r>
                      <a:endParaRPr lang="es-PE" sz="1200" dirty="0"/>
                    </a:p>
                  </a:txBody>
                  <a:tcPr marL="121920" marR="121920" anchor="ctr"/>
                </a:tc>
                <a:tc rowSpan="2">
                  <a:txBody>
                    <a:bodyPr/>
                    <a:lstStyle/>
                    <a:p>
                      <a:endParaRPr kumimoji="0" lang="es-PE" sz="1200" kern="1200" dirty="0" smtClean="0">
                        <a:effectLst/>
                      </a:endParaRPr>
                    </a:p>
                    <a:p>
                      <a:endParaRPr kumimoji="0" lang="es-PE" sz="1200" kern="1200" dirty="0" smtClean="0">
                        <a:effectLst/>
                      </a:endParaRPr>
                    </a:p>
                    <a:p>
                      <a:endParaRPr kumimoji="0" lang="es-PE" sz="1200" kern="1200" dirty="0" smtClean="0">
                        <a:effectLst/>
                      </a:endParaRPr>
                    </a:p>
                    <a:p>
                      <a:endParaRPr kumimoji="0" lang="es-PE" sz="1200" kern="1200" dirty="0" smtClean="0">
                        <a:effectLst/>
                      </a:endParaRPr>
                    </a:p>
                    <a:p>
                      <a:endParaRPr kumimoji="0" lang="es-PE" sz="1200" kern="1200" dirty="0" smtClean="0">
                        <a:effectLst/>
                      </a:endParaRPr>
                    </a:p>
                    <a:p>
                      <a:endParaRPr kumimoji="0" lang="es-PE" sz="1200" kern="1200" dirty="0" smtClean="0">
                        <a:effectLst/>
                      </a:endParaRPr>
                    </a:p>
                    <a:p>
                      <a:endParaRPr kumimoji="0" lang="es-PE" sz="1200" kern="12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0" lang="es-PE" sz="1200" kern="1200" dirty="0" smtClean="0">
                          <a:effectLst/>
                        </a:rPr>
                        <a:t>Tipo:</a:t>
                      </a:r>
                      <a:r>
                        <a:rPr kumimoji="0" lang="es-PE" sz="1200" kern="1200" baseline="0" dirty="0" smtClean="0">
                          <a:effectLst/>
                        </a:rPr>
                        <a:t> básica </a:t>
                      </a:r>
                      <a:endParaRPr lang="es-PE" sz="1000" dirty="0" smtClean="0"/>
                    </a:p>
                    <a:p>
                      <a:endParaRPr kumimoji="0" lang="es-PE" sz="1200" kern="1200" dirty="0" smtClean="0">
                        <a:effectLst/>
                      </a:endParaRPr>
                    </a:p>
                    <a:p>
                      <a:r>
                        <a:rPr kumimoji="0" lang="es-PE" sz="1200" kern="1200" dirty="0" smtClean="0">
                          <a:effectLst/>
                        </a:rPr>
                        <a:t>diseño no experimental </a:t>
                      </a:r>
                      <a:r>
                        <a:rPr kumimoji="0" lang="es-PE" sz="1200" kern="1200" dirty="0" err="1" smtClean="0">
                          <a:effectLst/>
                        </a:rPr>
                        <a:t>transeccional</a:t>
                      </a:r>
                      <a:r>
                        <a:rPr kumimoji="0" lang="es-PE" sz="1200" kern="1200" baseline="0" dirty="0" smtClean="0">
                          <a:effectLst/>
                        </a:rPr>
                        <a:t> y descriptivo </a:t>
                      </a:r>
                      <a:r>
                        <a:rPr kumimoji="0" lang="es-PE" sz="1200" kern="1200" baseline="0" dirty="0" err="1" smtClean="0">
                          <a:effectLst/>
                        </a:rPr>
                        <a:t>correlacional</a:t>
                      </a:r>
                      <a:r>
                        <a:rPr kumimoji="0" lang="es-PE" sz="1200" kern="1200" baseline="0" dirty="0" smtClean="0">
                          <a:effectLst/>
                        </a:rPr>
                        <a:t>.</a:t>
                      </a:r>
                      <a:endParaRPr kumimoji="0" lang="es-PE" sz="1200" kern="1200" dirty="0">
                        <a:solidFill>
                          <a:schemeClr val="dk1"/>
                        </a:solidFill>
                        <a:effectLst/>
                        <a:latin typeface="+mn-lt"/>
                        <a:ea typeface="+mn-ea"/>
                        <a:cs typeface="+mn-cs"/>
                      </a:endParaRPr>
                    </a:p>
                  </a:txBody>
                  <a:tcPr marL="121920" marR="121920" anchor="ctr"/>
                </a:tc>
              </a:tr>
              <a:tr h="0">
                <a:tc>
                  <a:txBody>
                    <a:bodyPr/>
                    <a:lstStyle/>
                    <a:p>
                      <a:endParaRPr lang="es-PE" sz="1200" dirty="0"/>
                    </a:p>
                  </a:txBody>
                  <a:tcPr marL="121920" marR="121920"/>
                </a:tc>
                <a:tc>
                  <a:txBody>
                    <a:bodyPr/>
                    <a:lstStyle/>
                    <a:p>
                      <a:endParaRPr lang="es-PE" sz="1200"/>
                    </a:p>
                  </a:txBody>
                  <a:tcPr marL="121920" marR="121920"/>
                </a:tc>
                <a:tc>
                  <a:txBody>
                    <a:bodyPr/>
                    <a:lstStyle/>
                    <a:p>
                      <a:endParaRPr lang="es-PE" sz="1200" dirty="0"/>
                    </a:p>
                  </a:txBody>
                  <a:tcPr marL="121920" marR="121920"/>
                </a:tc>
                <a:tc>
                  <a:txBody>
                    <a:bodyPr/>
                    <a:lstStyle/>
                    <a:p>
                      <a:endParaRPr lang="es-PE" sz="1200" dirty="0"/>
                    </a:p>
                  </a:txBody>
                  <a:tcPr marL="121920" marR="121920"/>
                </a:tc>
                <a:tc vMerge="1">
                  <a:txBody>
                    <a:bodyPr/>
                    <a:lstStyle/>
                    <a:p>
                      <a:endParaRPr lang="es-PE" sz="1200" dirty="0"/>
                    </a:p>
                  </a:txBody>
                  <a:tcPr marL="121920" marR="121920"/>
                </a:tc>
              </a:tr>
              <a:tr h="1914375">
                <a:tc>
                  <a:txBody>
                    <a:bodyPr/>
                    <a:lstStyle/>
                    <a:p>
                      <a:pPr algn="ctr"/>
                      <a:r>
                        <a:rPr kumimoji="0" lang="es-PE" sz="1200" kern="1200" dirty="0" smtClean="0">
                          <a:effectLst/>
                        </a:rPr>
                        <a:t>Variable 2 </a:t>
                      </a:r>
                    </a:p>
                    <a:p>
                      <a:pPr algn="ctr"/>
                      <a:r>
                        <a:rPr kumimoji="0" lang="es-PE" sz="1200" kern="1200" dirty="0" smtClean="0">
                          <a:effectLst/>
                        </a:rPr>
                        <a:t> </a:t>
                      </a:r>
                    </a:p>
                    <a:p>
                      <a:pPr algn="ctr"/>
                      <a:r>
                        <a:rPr kumimoji="0" lang="es-PE" sz="1200" kern="1200" dirty="0" smtClean="0">
                          <a:effectLst/>
                        </a:rPr>
                        <a:t>Estructura textual </a:t>
                      </a:r>
                      <a:endParaRPr lang="es-PE" sz="1200" dirty="0"/>
                    </a:p>
                  </a:txBody>
                  <a:tcPr marL="121920" marR="121920" anchor="ctr"/>
                </a:tc>
                <a:tc>
                  <a:txBody>
                    <a:bodyPr/>
                    <a:lstStyle/>
                    <a:p>
                      <a:r>
                        <a:rPr lang="es-PE" sz="1200" dirty="0" smtClean="0"/>
                        <a:t>TEMA</a:t>
                      </a:r>
                    </a:p>
                    <a:p>
                      <a:endParaRPr lang="es-PE" sz="1200" dirty="0" smtClean="0"/>
                    </a:p>
                    <a:p>
                      <a:endParaRPr lang="es-PE" sz="1200" dirty="0" smtClean="0"/>
                    </a:p>
                    <a:p>
                      <a:endParaRPr lang="es-PE" sz="1200" dirty="0" smtClean="0"/>
                    </a:p>
                    <a:p>
                      <a:r>
                        <a:rPr lang="es-PE" sz="1200" dirty="0" smtClean="0"/>
                        <a:t>IDEA PRINCIPAL</a:t>
                      </a:r>
                    </a:p>
                    <a:p>
                      <a:endParaRPr lang="es-PE" sz="1200" dirty="0" smtClean="0"/>
                    </a:p>
                    <a:p>
                      <a:endParaRPr lang="es-PE" sz="1200" dirty="0" smtClean="0"/>
                    </a:p>
                    <a:p>
                      <a:endParaRPr lang="es-PE" sz="1200" dirty="0" smtClean="0"/>
                    </a:p>
                    <a:p>
                      <a:r>
                        <a:rPr lang="es-PE" sz="1200" dirty="0" smtClean="0"/>
                        <a:t>IDEA </a:t>
                      </a:r>
                      <a:r>
                        <a:rPr lang="es-PE" sz="1200" dirty="0" smtClean="0"/>
                        <a:t>SECUNDARIA</a:t>
                      </a:r>
                      <a:endParaRPr lang="es-PE" sz="1200" dirty="0"/>
                    </a:p>
                  </a:txBody>
                  <a:tcPr marL="121920" marR="121920"/>
                </a:tc>
                <a:tc>
                  <a:txBody>
                    <a:bodyPr/>
                    <a:lstStyle/>
                    <a:p>
                      <a:r>
                        <a:rPr kumimoji="0" lang="es-PE" sz="1200" kern="1200" dirty="0" smtClean="0">
                          <a:effectLst/>
                        </a:rPr>
                        <a:t>Identifica el tema con </a:t>
                      </a:r>
                      <a:r>
                        <a:rPr kumimoji="0" lang="es-PE" sz="1200" kern="1200" dirty="0" smtClean="0">
                          <a:effectLst/>
                        </a:rPr>
                        <a:t>facilidad. </a:t>
                      </a:r>
                      <a:endParaRPr kumimoji="0" lang="es-PE" sz="1200" kern="1200" dirty="0" smtClean="0">
                        <a:effectLst/>
                      </a:endParaRPr>
                    </a:p>
                    <a:p>
                      <a:r>
                        <a:rPr kumimoji="0" lang="es-PE" sz="1200" kern="1200" dirty="0" smtClean="0">
                          <a:effectLst/>
                        </a:rPr>
                        <a:t>Localiza el tema de una </a:t>
                      </a:r>
                      <a:r>
                        <a:rPr kumimoji="0" lang="es-PE" sz="1200" kern="1200" dirty="0" smtClean="0">
                          <a:effectLst/>
                        </a:rPr>
                        <a:t>leyenda. </a:t>
                      </a:r>
                    </a:p>
                    <a:p>
                      <a:endParaRPr kumimoji="0" lang="es-PE" sz="1200" kern="1200" dirty="0" smtClean="0">
                        <a:effectLst/>
                      </a:endParaRPr>
                    </a:p>
                    <a:p>
                      <a:r>
                        <a:rPr kumimoji="0" lang="es-PE" sz="1200" kern="1200" dirty="0" smtClean="0">
                          <a:effectLst/>
                        </a:rPr>
                        <a:t>Reconoce la idea principal del cuento </a:t>
                      </a:r>
                      <a:r>
                        <a:rPr kumimoji="0" lang="es-PE" sz="1200" kern="1200" dirty="0" smtClean="0">
                          <a:effectLst/>
                        </a:rPr>
                        <a:t>leído.</a:t>
                      </a:r>
                      <a:endParaRPr kumimoji="0" lang="es-PE" sz="1200" kern="1200" dirty="0" smtClean="0">
                        <a:effectLst/>
                      </a:endParaRPr>
                    </a:p>
                    <a:p>
                      <a:r>
                        <a:rPr kumimoji="0" lang="es-PE" sz="1200" kern="1200" dirty="0" smtClean="0">
                          <a:effectLst/>
                        </a:rPr>
                        <a:t>Subraya la idea principal </a:t>
                      </a:r>
                      <a:r>
                        <a:rPr kumimoji="0" lang="es-PE" sz="1200" kern="1200" dirty="0" smtClean="0">
                          <a:effectLst/>
                        </a:rPr>
                        <a:t>.</a:t>
                      </a:r>
                    </a:p>
                    <a:p>
                      <a:endParaRPr kumimoji="0" lang="es-PE" sz="1200" kern="1200" dirty="0" smtClean="0">
                        <a:effectLst/>
                      </a:endParaRPr>
                    </a:p>
                    <a:p>
                      <a:r>
                        <a:rPr kumimoji="0" lang="es-PE" sz="1200" kern="1200" dirty="0" smtClean="0">
                          <a:effectLst/>
                        </a:rPr>
                        <a:t>Diferencia las ideas secundarias de la idea </a:t>
                      </a:r>
                      <a:r>
                        <a:rPr kumimoji="0" lang="es-PE" sz="1200" kern="1200" dirty="0" smtClean="0">
                          <a:effectLst/>
                        </a:rPr>
                        <a:t>principal.</a:t>
                      </a:r>
                      <a:endParaRPr kumimoji="0" lang="es-PE" sz="1200" kern="1200" dirty="0" smtClean="0">
                        <a:effectLst/>
                      </a:endParaRPr>
                    </a:p>
                    <a:p>
                      <a:r>
                        <a:rPr kumimoji="0" lang="es-PE" sz="1200" kern="1200" dirty="0" smtClean="0">
                          <a:effectLst/>
                        </a:rPr>
                        <a:t>En un fragmento de literatura infantil </a:t>
                      </a:r>
                      <a:r>
                        <a:rPr kumimoji="0" lang="es-PE" sz="1200" kern="1200" dirty="0" smtClean="0">
                          <a:effectLst/>
                        </a:rPr>
                        <a:t>subraya </a:t>
                      </a:r>
                      <a:r>
                        <a:rPr kumimoji="0" lang="es-PE" sz="1200" kern="1200" dirty="0" smtClean="0">
                          <a:effectLst/>
                        </a:rPr>
                        <a:t>las ideas </a:t>
                      </a:r>
                      <a:r>
                        <a:rPr kumimoji="0" lang="es-PE" sz="1200" kern="1200" dirty="0" smtClean="0">
                          <a:effectLst/>
                        </a:rPr>
                        <a:t>secundarias.</a:t>
                      </a:r>
                      <a:endParaRPr lang="es-PE" sz="1200" b="1" dirty="0">
                        <a:solidFill>
                          <a:srgbClr val="0070C0"/>
                        </a:solidFill>
                      </a:endParaRPr>
                    </a:p>
                  </a:txBody>
                  <a:tcPr marL="121920" marR="121920"/>
                </a:tc>
                <a:tc>
                  <a:txBody>
                    <a:bodyPr/>
                    <a:lstStyle/>
                    <a:p>
                      <a:r>
                        <a:rPr kumimoji="0" lang="es-PE" sz="1200" kern="1200" dirty="0" smtClean="0">
                          <a:effectLst/>
                        </a:rPr>
                        <a:t>Observación </a:t>
                      </a:r>
                    </a:p>
                    <a:p>
                      <a:r>
                        <a:rPr kumimoji="0" lang="es-PE" sz="1200" kern="1200" dirty="0" smtClean="0">
                          <a:effectLst/>
                        </a:rPr>
                        <a:t>- Ficha </a:t>
                      </a:r>
                      <a:r>
                        <a:rPr kumimoji="0" lang="es-PE" sz="1200" kern="1200" dirty="0" smtClean="0">
                          <a:effectLst/>
                        </a:rPr>
                        <a:t>de observación </a:t>
                      </a:r>
                    </a:p>
                    <a:p>
                      <a:endParaRPr kumimoji="0" lang="es-PE" sz="1200" kern="1200" dirty="0" smtClean="0">
                        <a:effectLst/>
                      </a:endParaRPr>
                    </a:p>
                    <a:p>
                      <a:r>
                        <a:rPr kumimoji="0" lang="es-PE" sz="1200" kern="1200" dirty="0" smtClean="0">
                          <a:effectLst>
                            <a:outerShdw blurRad="38100" dist="38100" dir="2700000" algn="tl">
                              <a:srgbClr val="000000">
                                <a:alpha val="43137"/>
                              </a:srgbClr>
                            </a:outerShdw>
                          </a:effectLst>
                        </a:rPr>
                        <a:t>Muy </a:t>
                      </a:r>
                      <a:r>
                        <a:rPr kumimoji="0" lang="es-PE" sz="1200" kern="1200" dirty="0" smtClean="0">
                          <a:effectLst>
                            <a:outerShdw blurRad="38100" dist="38100" dir="2700000" algn="tl">
                              <a:srgbClr val="000000">
                                <a:alpha val="43137"/>
                              </a:srgbClr>
                            </a:outerShdw>
                          </a:effectLst>
                        </a:rPr>
                        <a:t>alto </a:t>
                      </a:r>
                    </a:p>
                    <a:p>
                      <a:r>
                        <a:rPr kumimoji="0" lang="es-PE" sz="1200" kern="1200" dirty="0" smtClean="0">
                          <a:effectLst>
                            <a:outerShdw blurRad="38100" dist="38100" dir="2700000" algn="tl">
                              <a:srgbClr val="000000">
                                <a:alpha val="43137"/>
                              </a:srgbClr>
                            </a:outerShdw>
                          </a:effectLst>
                        </a:rPr>
                        <a:t>Alto </a:t>
                      </a:r>
                    </a:p>
                    <a:p>
                      <a:r>
                        <a:rPr kumimoji="0" lang="es-PE" sz="1200" kern="1200" dirty="0" smtClean="0">
                          <a:effectLst>
                            <a:outerShdw blurRad="38100" dist="38100" dir="2700000" algn="tl">
                              <a:srgbClr val="000000">
                                <a:alpha val="43137"/>
                              </a:srgbClr>
                            </a:outerShdw>
                          </a:effectLst>
                        </a:rPr>
                        <a:t>Regular </a:t>
                      </a:r>
                    </a:p>
                    <a:p>
                      <a:r>
                        <a:rPr kumimoji="0" lang="es-PE" sz="1200" kern="1200" dirty="0" smtClean="0">
                          <a:effectLst>
                            <a:outerShdw blurRad="38100" dist="38100" dir="2700000" algn="tl">
                              <a:srgbClr val="000000">
                                <a:alpha val="43137"/>
                              </a:srgbClr>
                            </a:outerShdw>
                          </a:effectLst>
                        </a:rPr>
                        <a:t>Bajo </a:t>
                      </a:r>
                    </a:p>
                    <a:p>
                      <a:r>
                        <a:rPr kumimoji="0" lang="es-PE" sz="1200" kern="1200" dirty="0" smtClean="0">
                          <a:effectLst/>
                        </a:rPr>
                        <a:t>MA (4) </a:t>
                      </a:r>
                    </a:p>
                    <a:p>
                      <a:r>
                        <a:rPr kumimoji="0" lang="es-PE" sz="1200" kern="1200" dirty="0" smtClean="0">
                          <a:effectLst/>
                        </a:rPr>
                        <a:t>A (3) </a:t>
                      </a:r>
                    </a:p>
                    <a:p>
                      <a:r>
                        <a:rPr kumimoji="0" lang="es-PE" sz="1200" kern="1200" dirty="0" smtClean="0">
                          <a:effectLst/>
                        </a:rPr>
                        <a:t>R (2) </a:t>
                      </a:r>
                    </a:p>
                    <a:p>
                      <a:r>
                        <a:rPr kumimoji="0" lang="es-PE" sz="1200" kern="1200" dirty="0" smtClean="0">
                          <a:effectLst/>
                        </a:rPr>
                        <a:t>B (1) </a:t>
                      </a:r>
                      <a:endParaRPr lang="es-PE" sz="1200" dirty="0"/>
                    </a:p>
                  </a:txBody>
                  <a:tcPr marL="121920" marR="121920"/>
                </a:tc>
                <a:tc>
                  <a:txBody>
                    <a:bodyPr/>
                    <a:lstStyle/>
                    <a:p>
                      <a:endParaRPr lang="es-PE" sz="1100" dirty="0"/>
                    </a:p>
                  </a:txBody>
                  <a:tcPr marL="121920" marR="121920" anchor="ctr"/>
                </a:tc>
              </a:tr>
              <a:tr h="350667">
                <a:tc>
                  <a:txBody>
                    <a:bodyPr/>
                    <a:lstStyle/>
                    <a:p>
                      <a:endParaRPr lang="es-PE"/>
                    </a:p>
                  </a:txBody>
                  <a:tcPr marL="121920" marR="121920"/>
                </a:tc>
                <a:tc>
                  <a:txBody>
                    <a:bodyPr/>
                    <a:lstStyle/>
                    <a:p>
                      <a:endParaRPr lang="es-PE"/>
                    </a:p>
                  </a:txBody>
                  <a:tcPr marL="121920" marR="121920"/>
                </a:tc>
                <a:tc>
                  <a:txBody>
                    <a:bodyPr/>
                    <a:lstStyle/>
                    <a:p>
                      <a:endParaRPr lang="es-PE" dirty="0"/>
                    </a:p>
                  </a:txBody>
                  <a:tcPr marL="121920" marR="121920"/>
                </a:tc>
                <a:tc>
                  <a:txBody>
                    <a:bodyPr/>
                    <a:lstStyle/>
                    <a:p>
                      <a:endParaRPr lang="es-PE" dirty="0"/>
                    </a:p>
                  </a:txBody>
                  <a:tcPr marL="121920" marR="121920"/>
                </a:tc>
                <a:tc>
                  <a:txBody>
                    <a:bodyPr/>
                    <a:lstStyle/>
                    <a:p>
                      <a:endParaRPr lang="es-PE" dirty="0"/>
                    </a:p>
                  </a:txBody>
                  <a:tcPr marL="121920" marR="121920"/>
                </a:tc>
              </a:tr>
            </a:tbl>
          </a:graphicData>
        </a:graphic>
      </p:graphicFrame>
    </p:spTree>
    <p:extLst>
      <p:ext uri="{BB962C8B-B14F-4D97-AF65-F5344CB8AC3E}">
        <p14:creationId xmlns:p14="http://schemas.microsoft.com/office/powerpoint/2010/main" val="1640963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nodeType="clickEffect">
                                  <p:stCondLst>
                                    <p:cond delay="0"/>
                                  </p:stCondLst>
                                  <p:childTnLst>
                                    <p:animEffect transition="out" filter="wheel(1)">
                                      <p:cBhvr>
                                        <p:cTn id="6" dur="2000"/>
                                        <p:tgtEl>
                                          <p:spTgt spid="3"/>
                                        </p:tgtEl>
                                      </p:cBhvr>
                                    </p:animEffect>
                                    <p:set>
                                      <p:cBhvr>
                                        <p:cTn id="7" dur="1" fill="hold">
                                          <p:stCondLst>
                                            <p:cond delay="1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2071679" y="414122"/>
            <a:ext cx="7498080" cy="1143000"/>
          </a:xfrm>
          <a:prstGeom prst="rect">
            <a:avLst/>
          </a:prstGeom>
        </p:spPr>
        <p:txBody>
          <a:bodyPr vert="horz" lIns="91440" tIns="45720" rIns="91440" bIns="45720" rtlCol="0" anchor="t">
            <a:normAutofit fontScale="90000" lnSpcReduction="20000"/>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ES" sz="4900" b="1" dirty="0">
                <a:solidFill>
                  <a:srgbClr val="002060"/>
                </a:solidFill>
                <a:effectLst>
                  <a:outerShdw blurRad="38100" dist="38100" dir="2700000" algn="tl">
                    <a:srgbClr val="000000">
                      <a:alpha val="43137"/>
                    </a:srgbClr>
                  </a:outerShdw>
                </a:effectLst>
              </a:rPr>
              <a:t>CAPÍTULO III </a:t>
            </a:r>
            <a:r>
              <a:rPr lang="es-ES" dirty="0">
                <a:effectLst>
                  <a:outerShdw blurRad="38100" dist="38100" dir="2700000" algn="tl">
                    <a:srgbClr val="000000">
                      <a:alpha val="43137"/>
                    </a:srgbClr>
                  </a:outerShdw>
                </a:effectLst>
              </a:rPr>
              <a:t/>
            </a:r>
            <a:br>
              <a:rPr lang="es-ES" dirty="0">
                <a:effectLst>
                  <a:outerShdw blurRad="38100" dist="38100" dir="2700000" algn="tl">
                    <a:srgbClr val="000000">
                      <a:alpha val="43137"/>
                    </a:srgbClr>
                  </a:outerShdw>
                </a:effectLst>
              </a:rPr>
            </a:br>
            <a:r>
              <a:rPr lang="es-ES" sz="4000" dirty="0">
                <a:solidFill>
                  <a:srgbClr val="002060"/>
                </a:solidFill>
                <a:effectLst>
                  <a:outerShdw blurRad="38100" dist="38100" dir="2700000" algn="tl">
                    <a:srgbClr val="000000">
                      <a:alpha val="43137"/>
                    </a:srgbClr>
                  </a:outerShdw>
                </a:effectLst>
              </a:rPr>
              <a:t>Marco metodológico</a:t>
            </a:r>
          </a:p>
        </p:txBody>
      </p:sp>
      <p:graphicFrame>
        <p:nvGraphicFramePr>
          <p:cNvPr id="5" name="3 Marcador de contenido"/>
          <p:cNvGraphicFramePr>
            <a:graphicFrameLocks/>
          </p:cNvGraphicFramePr>
          <p:nvPr/>
        </p:nvGraphicFramePr>
        <p:xfrm>
          <a:off x="2071681" y="1557122"/>
          <a:ext cx="8228767" cy="4533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Conector recto de flecha 5"/>
          <p:cNvCxnSpPr/>
          <p:nvPr/>
        </p:nvCxnSpPr>
        <p:spPr>
          <a:xfrm>
            <a:off x="704228" y="1539746"/>
            <a:ext cx="11161240" cy="0"/>
          </a:xfrm>
          <a:prstGeom prst="straightConnector1">
            <a:avLst/>
          </a:prstGeom>
          <a:ln w="9525" cap="flat" cmpd="sng" algn="ctr">
            <a:solidFill>
              <a:schemeClr val="accent6"/>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8123027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2351584" y="260648"/>
            <a:ext cx="7776864" cy="720080"/>
          </a:xfrm>
          <a:prstGeom prst="roundRect">
            <a:avLst/>
          </a:prstGeom>
          <a:solidFill>
            <a:schemeClr val="bg2">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2400" b="1" dirty="0">
                <a:solidFill>
                  <a:schemeClr val="tx1"/>
                </a:solidFill>
              </a:rPr>
              <a:t>METODOLOGIA DE LA INVESTIGACION </a:t>
            </a:r>
          </a:p>
        </p:txBody>
      </p:sp>
      <p:sp>
        <p:nvSpPr>
          <p:cNvPr id="3" name="Rectángulo redondeado 2"/>
          <p:cNvSpPr/>
          <p:nvPr/>
        </p:nvSpPr>
        <p:spPr>
          <a:xfrm>
            <a:off x="815413" y="1484784"/>
            <a:ext cx="3168352" cy="91440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2800" dirty="0">
                <a:solidFill>
                  <a:srgbClr val="FF0000"/>
                </a:solidFill>
              </a:rPr>
              <a:t>METODO DE INVESTIGACION </a:t>
            </a:r>
          </a:p>
        </p:txBody>
      </p:sp>
      <p:sp>
        <p:nvSpPr>
          <p:cNvPr id="4" name="Rectángulo redondeado 3"/>
          <p:cNvSpPr/>
          <p:nvPr/>
        </p:nvSpPr>
        <p:spPr>
          <a:xfrm>
            <a:off x="815413" y="3429000"/>
            <a:ext cx="3168352" cy="1080120"/>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2800" dirty="0">
                <a:solidFill>
                  <a:srgbClr val="FF0000"/>
                </a:solidFill>
              </a:rPr>
              <a:t>TIPO DE INVESTIGACION </a:t>
            </a:r>
          </a:p>
        </p:txBody>
      </p:sp>
      <p:sp>
        <p:nvSpPr>
          <p:cNvPr id="5" name="Rectángulo redondeado 4"/>
          <p:cNvSpPr/>
          <p:nvPr/>
        </p:nvSpPr>
        <p:spPr>
          <a:xfrm>
            <a:off x="815413" y="5500992"/>
            <a:ext cx="3168352" cy="100811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2800" dirty="0">
                <a:solidFill>
                  <a:srgbClr val="FF0000"/>
                </a:solidFill>
              </a:rPr>
              <a:t>DISEÑO DE INVESTIGACION </a:t>
            </a:r>
          </a:p>
        </p:txBody>
      </p:sp>
      <p:sp>
        <p:nvSpPr>
          <p:cNvPr id="6" name="Rectángulo redondeado 5"/>
          <p:cNvSpPr/>
          <p:nvPr/>
        </p:nvSpPr>
        <p:spPr>
          <a:xfrm>
            <a:off x="4655840" y="1196752"/>
            <a:ext cx="6144683" cy="1800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ü"/>
            </a:pPr>
            <a:r>
              <a:rPr lang="es-PE" sz="2000" dirty="0">
                <a:solidFill>
                  <a:schemeClr val="tx1"/>
                </a:solidFill>
              </a:rPr>
              <a:t>Enfoque </a:t>
            </a:r>
            <a:r>
              <a:rPr lang="es-PE" sz="2000" dirty="0" smtClean="0">
                <a:solidFill>
                  <a:schemeClr val="tx1"/>
                </a:solidFill>
              </a:rPr>
              <a:t>cuantitativo.</a:t>
            </a:r>
          </a:p>
          <a:p>
            <a:pPr marL="285750" indent="-285750" algn="just">
              <a:buFont typeface="Wingdings" panose="05000000000000000000" pitchFamily="2" charset="2"/>
              <a:buChar char="ü"/>
            </a:pPr>
            <a:r>
              <a:rPr lang="es-PE" sz="2000" dirty="0" smtClean="0">
                <a:solidFill>
                  <a:schemeClr val="tx1"/>
                </a:solidFill>
              </a:rPr>
              <a:t>Método científico.</a:t>
            </a:r>
            <a:endParaRPr lang="es-PE" sz="2000" dirty="0">
              <a:solidFill>
                <a:schemeClr val="tx1"/>
              </a:solidFill>
            </a:endParaRPr>
          </a:p>
          <a:p>
            <a:pPr marL="285750" indent="-285750" algn="just">
              <a:buFont typeface="Wingdings" panose="05000000000000000000" pitchFamily="2" charset="2"/>
              <a:buChar char="ü"/>
            </a:pPr>
            <a:r>
              <a:rPr lang="es-PE" sz="2000" dirty="0">
                <a:solidFill>
                  <a:schemeClr val="tx1"/>
                </a:solidFill>
              </a:rPr>
              <a:t>Métodos específicos se utilizó los métodos: </a:t>
            </a:r>
            <a:r>
              <a:rPr lang="es-PE" sz="2000" b="1" dirty="0">
                <a:solidFill>
                  <a:schemeClr val="tx1"/>
                </a:solidFill>
              </a:rPr>
              <a:t>analítico, sintético, deductivo e inductivo.</a:t>
            </a:r>
          </a:p>
          <a:p>
            <a:pPr marL="285750" indent="-285750" algn="just">
              <a:buFont typeface="Wingdings" panose="05000000000000000000" pitchFamily="2" charset="2"/>
              <a:buChar char="ü"/>
            </a:pPr>
            <a:r>
              <a:rPr lang="es-PE" sz="2000" dirty="0">
                <a:solidFill>
                  <a:schemeClr val="tx1"/>
                </a:solidFill>
              </a:rPr>
              <a:t>Método estadístico explicativo.</a:t>
            </a:r>
          </a:p>
        </p:txBody>
      </p:sp>
      <p:sp>
        <p:nvSpPr>
          <p:cNvPr id="7" name="Rectángulo redondeado 6"/>
          <p:cNvSpPr/>
          <p:nvPr/>
        </p:nvSpPr>
        <p:spPr>
          <a:xfrm>
            <a:off x="4655840" y="3212976"/>
            <a:ext cx="6144683" cy="1800200"/>
          </a:xfrm>
          <a:prstGeom prst="round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sz="2800" dirty="0">
                <a:solidFill>
                  <a:schemeClr val="tx1"/>
                </a:solidFill>
              </a:rPr>
              <a:t>Es una investigación básica o teórico y por su estrategia es descriptivo.</a:t>
            </a:r>
            <a:endParaRPr lang="es-PE" sz="2800" dirty="0"/>
          </a:p>
        </p:txBody>
      </p:sp>
      <p:sp>
        <p:nvSpPr>
          <p:cNvPr id="8" name="Rectángulo redondeado 7"/>
          <p:cNvSpPr/>
          <p:nvPr/>
        </p:nvSpPr>
        <p:spPr>
          <a:xfrm>
            <a:off x="4655839" y="5226652"/>
            <a:ext cx="6130799" cy="1556792"/>
          </a:xfrm>
          <a:prstGeom prst="roundRect">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sz="2800" dirty="0">
                <a:solidFill>
                  <a:schemeClr val="tx1"/>
                </a:solidFill>
              </a:rPr>
              <a:t>El diseño es no experimental por cuanto, no hay manipulación de variables.</a:t>
            </a:r>
          </a:p>
        </p:txBody>
      </p:sp>
      <p:sp>
        <p:nvSpPr>
          <p:cNvPr id="9" name="Flecha derecha 8"/>
          <p:cNvSpPr/>
          <p:nvPr/>
        </p:nvSpPr>
        <p:spPr>
          <a:xfrm>
            <a:off x="3983766" y="1805156"/>
            <a:ext cx="672073" cy="334888"/>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0" name="Flecha derecha 9"/>
          <p:cNvSpPr/>
          <p:nvPr/>
        </p:nvSpPr>
        <p:spPr>
          <a:xfrm>
            <a:off x="3983766" y="3861048"/>
            <a:ext cx="672073" cy="36004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1" name="Flecha derecha 10"/>
          <p:cNvSpPr/>
          <p:nvPr/>
        </p:nvSpPr>
        <p:spPr>
          <a:xfrm>
            <a:off x="3983766" y="5893100"/>
            <a:ext cx="672073" cy="38092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126429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anim calcmode="lin" valueType="num">
                                      <p:cBhvr>
                                        <p:cTn id="36" dur="1000" fill="hold"/>
                                        <p:tgtEl>
                                          <p:spTgt spid="4"/>
                                        </p:tgtEl>
                                        <p:attrNameLst>
                                          <p:attrName>ppt_x</p:attrName>
                                        </p:attrNameLst>
                                      </p:cBhvr>
                                      <p:tavLst>
                                        <p:tav tm="0">
                                          <p:val>
                                            <p:strVal val="#ppt_x"/>
                                          </p:val>
                                        </p:tav>
                                        <p:tav tm="100000">
                                          <p:val>
                                            <p:strVal val="#ppt_x"/>
                                          </p:val>
                                        </p:tav>
                                      </p:tavLst>
                                    </p:anim>
                                    <p:anim calcmode="lin" valueType="num">
                                      <p:cBhvr>
                                        <p:cTn id="3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Effect transition="in" filter="fade">
                                      <p:cBhvr>
                                        <p:cTn id="49" dur="1000"/>
                                        <p:tgtEl>
                                          <p:spTgt spid="7"/>
                                        </p:tgtEl>
                                      </p:cBhvr>
                                    </p:animEffect>
                                    <p:anim calcmode="lin" valueType="num">
                                      <p:cBhvr>
                                        <p:cTn id="50" dur="1000" fill="hold"/>
                                        <p:tgtEl>
                                          <p:spTgt spid="7"/>
                                        </p:tgtEl>
                                        <p:attrNameLst>
                                          <p:attrName>ppt_x</p:attrName>
                                        </p:attrNameLst>
                                      </p:cBhvr>
                                      <p:tavLst>
                                        <p:tav tm="0">
                                          <p:val>
                                            <p:strVal val="#ppt_x"/>
                                          </p:val>
                                        </p:tav>
                                        <p:tav tm="100000">
                                          <p:val>
                                            <p:strVal val="#ppt_x"/>
                                          </p:val>
                                        </p:tav>
                                      </p:tavLst>
                                    </p:anim>
                                    <p:anim calcmode="lin" valueType="num">
                                      <p:cBhvr>
                                        <p:cTn id="5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5"/>
                                        </p:tgtEl>
                                        <p:attrNameLst>
                                          <p:attrName>style.visibility</p:attrName>
                                        </p:attrNameLst>
                                      </p:cBhvr>
                                      <p:to>
                                        <p:strVal val="visible"/>
                                      </p:to>
                                    </p:set>
                                    <p:animEffect transition="in" filter="fade">
                                      <p:cBhvr>
                                        <p:cTn id="56" dur="1000"/>
                                        <p:tgtEl>
                                          <p:spTgt spid="5"/>
                                        </p:tgtEl>
                                      </p:cBhvr>
                                    </p:animEffect>
                                    <p:anim calcmode="lin" valueType="num">
                                      <p:cBhvr>
                                        <p:cTn id="57" dur="1000" fill="hold"/>
                                        <p:tgtEl>
                                          <p:spTgt spid="5"/>
                                        </p:tgtEl>
                                        <p:attrNameLst>
                                          <p:attrName>ppt_x</p:attrName>
                                        </p:attrNameLst>
                                      </p:cBhvr>
                                      <p:tavLst>
                                        <p:tav tm="0">
                                          <p:val>
                                            <p:strVal val="#ppt_x"/>
                                          </p:val>
                                        </p:tav>
                                        <p:tav tm="100000">
                                          <p:val>
                                            <p:strVal val="#ppt_x"/>
                                          </p:val>
                                        </p:tav>
                                      </p:tavLst>
                                    </p:anim>
                                    <p:anim calcmode="lin" valueType="num">
                                      <p:cBhvr>
                                        <p:cTn id="5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animEffect transition="in" filter="fade">
                                      <p:cBhvr>
                                        <p:cTn id="63" dur="1000"/>
                                        <p:tgtEl>
                                          <p:spTgt spid="11"/>
                                        </p:tgtEl>
                                      </p:cBhvr>
                                    </p:animEffect>
                                    <p:anim calcmode="lin" valueType="num">
                                      <p:cBhvr>
                                        <p:cTn id="64" dur="1000" fill="hold"/>
                                        <p:tgtEl>
                                          <p:spTgt spid="11"/>
                                        </p:tgtEl>
                                        <p:attrNameLst>
                                          <p:attrName>ppt_x</p:attrName>
                                        </p:attrNameLst>
                                      </p:cBhvr>
                                      <p:tavLst>
                                        <p:tav tm="0">
                                          <p:val>
                                            <p:strVal val="#ppt_x"/>
                                          </p:val>
                                        </p:tav>
                                        <p:tav tm="100000">
                                          <p:val>
                                            <p:strVal val="#ppt_x"/>
                                          </p:val>
                                        </p:tav>
                                      </p:tavLst>
                                    </p:anim>
                                    <p:anim calcmode="lin" valueType="num">
                                      <p:cBhvr>
                                        <p:cTn id="6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8"/>
                                        </p:tgtEl>
                                        <p:attrNameLst>
                                          <p:attrName>style.visibility</p:attrName>
                                        </p:attrNameLst>
                                      </p:cBhvr>
                                      <p:to>
                                        <p:strVal val="visible"/>
                                      </p:to>
                                    </p:set>
                                    <p:animEffect transition="in" filter="fade">
                                      <p:cBhvr>
                                        <p:cTn id="70" dur="1000"/>
                                        <p:tgtEl>
                                          <p:spTgt spid="8"/>
                                        </p:tgtEl>
                                      </p:cBhvr>
                                    </p:animEffect>
                                    <p:anim calcmode="lin" valueType="num">
                                      <p:cBhvr>
                                        <p:cTn id="71" dur="1000" fill="hold"/>
                                        <p:tgtEl>
                                          <p:spTgt spid="8"/>
                                        </p:tgtEl>
                                        <p:attrNameLst>
                                          <p:attrName>ppt_x</p:attrName>
                                        </p:attrNameLst>
                                      </p:cBhvr>
                                      <p:tavLst>
                                        <p:tav tm="0">
                                          <p:val>
                                            <p:strVal val="#ppt_x"/>
                                          </p:val>
                                        </p:tav>
                                        <p:tav tm="100000">
                                          <p:val>
                                            <p:strVal val="#ppt_x"/>
                                          </p:val>
                                        </p:tav>
                                      </p:tavLst>
                                    </p:anim>
                                    <p:anim calcmode="lin" valueType="num">
                                      <p:cBhvr>
                                        <p:cTn id="7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P spid="1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1668" y="1398932"/>
            <a:ext cx="5119763" cy="2369880"/>
          </a:xfrm>
          <a:prstGeom prst="rect">
            <a:avLst/>
          </a:prstGeom>
          <a:solidFill>
            <a:schemeClr val="accent4">
              <a:lumMod val="60000"/>
              <a:lumOff val="40000"/>
            </a:schemeClr>
          </a:solidFill>
        </p:spPr>
        <p:txBody>
          <a:bodyPr wrap="square">
            <a:spAutoFit/>
          </a:bodyPr>
          <a:lstStyle/>
          <a:p>
            <a:pPr algn="just"/>
            <a:r>
              <a:rPr lang="es-PE" sz="4000" b="1" dirty="0"/>
              <a:t>Población</a:t>
            </a:r>
          </a:p>
          <a:p>
            <a:pPr algn="just"/>
            <a:r>
              <a:rPr lang="es-PE" dirty="0"/>
              <a:t> La población de estudio estará conformada por 148 estudiantes del primer grado de la Institución Educativa Secundaria A-28 Perú </a:t>
            </a:r>
            <a:r>
              <a:rPr lang="es-PE" dirty="0" err="1"/>
              <a:t>Birf</a:t>
            </a:r>
            <a:r>
              <a:rPr lang="es-PE" dirty="0"/>
              <a:t> de Azángaro matriculados en el año 2022, las características de la población son casi homogéneas, en etaria, sentimientos, condiciones sociales económicas.</a:t>
            </a:r>
          </a:p>
        </p:txBody>
      </p:sp>
      <p:sp>
        <p:nvSpPr>
          <p:cNvPr id="3" name="Rectángulo redondeado 2"/>
          <p:cNvSpPr/>
          <p:nvPr/>
        </p:nvSpPr>
        <p:spPr>
          <a:xfrm>
            <a:off x="3103872" y="0"/>
            <a:ext cx="5568619" cy="1152128"/>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3200" b="1" dirty="0">
                <a:solidFill>
                  <a:schemeClr val="tx1"/>
                </a:solidFill>
              </a:rPr>
              <a:t>POBLACION Y MUESTRA</a:t>
            </a:r>
          </a:p>
        </p:txBody>
      </p:sp>
      <p:sp>
        <p:nvSpPr>
          <p:cNvPr id="4" name="Rectángulo 3"/>
          <p:cNvSpPr/>
          <p:nvPr/>
        </p:nvSpPr>
        <p:spPr>
          <a:xfrm>
            <a:off x="5456904" y="1187460"/>
            <a:ext cx="6554988" cy="3277820"/>
          </a:xfrm>
          <a:prstGeom prst="rect">
            <a:avLst/>
          </a:prstGeom>
          <a:solidFill>
            <a:srgbClr val="FFCCCC"/>
          </a:solidFill>
        </p:spPr>
        <p:txBody>
          <a:bodyPr wrap="square">
            <a:spAutoFit/>
          </a:bodyPr>
          <a:lstStyle/>
          <a:p>
            <a:pPr marL="453390" indent="-183515">
              <a:lnSpc>
                <a:spcPct val="200000"/>
              </a:lnSpc>
              <a:spcAft>
                <a:spcPts val="0"/>
              </a:spcAft>
            </a:pPr>
            <a:r>
              <a:rPr lang="es-US" sz="3600" b="1" dirty="0">
                <a:solidFill>
                  <a:srgbClr val="000000"/>
                </a:solidFill>
                <a:ea typeface="Arial" panose="020B0604020202020204" pitchFamily="34" charset="0"/>
              </a:rPr>
              <a:t>Muestra </a:t>
            </a:r>
            <a:endParaRPr lang="es-PE" sz="3600" b="1" dirty="0">
              <a:solidFill>
                <a:srgbClr val="000000"/>
              </a:solidFill>
              <a:ea typeface="Arial" panose="020B0604020202020204" pitchFamily="34" charset="0"/>
            </a:endParaRPr>
          </a:p>
          <a:p>
            <a:pPr marL="269875" marR="1270" indent="360680" algn="just">
              <a:lnSpc>
                <a:spcPct val="150000"/>
              </a:lnSpc>
            </a:pPr>
            <a:r>
              <a:rPr lang="es-US" dirty="0">
                <a:ea typeface="Times New Roman" panose="02020603050405020304" pitchFamily="18" charset="0"/>
                <a:cs typeface="Times New Roman" panose="02020603050405020304" pitchFamily="18" charset="0"/>
              </a:rPr>
              <a:t>La muestra representativa estuvo conformada por 23 estudiantes del primer grado sección “C” de la Institución Educativa Secundaria A-28 Perú </a:t>
            </a:r>
            <a:r>
              <a:rPr lang="es-US" dirty="0" err="1">
                <a:ea typeface="Times New Roman" panose="02020603050405020304" pitchFamily="18" charset="0"/>
                <a:cs typeface="Times New Roman" panose="02020603050405020304" pitchFamily="18" charset="0"/>
              </a:rPr>
              <a:t>Birf</a:t>
            </a:r>
            <a:r>
              <a:rPr lang="es-US" dirty="0">
                <a:ea typeface="Times New Roman" panose="02020603050405020304" pitchFamily="18" charset="0"/>
                <a:cs typeface="Times New Roman" panose="02020603050405020304" pitchFamily="18" charset="0"/>
              </a:rPr>
              <a:t> de Azángaro. Para determinar la muestra representativa se utilizó la técnica no probabilística o intencionado. </a:t>
            </a:r>
            <a:endParaRPr lang="es-PE" dirty="0">
              <a:effectLst/>
              <a:ea typeface="Times New Roman" panose="02020603050405020304" pitchFamily="18" charset="0"/>
              <a:cs typeface="Times New Roman" panose="02020603050405020304" pitchFamily="18" charset="0"/>
            </a:endParaRPr>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670" y="4143745"/>
            <a:ext cx="4333875" cy="2714255"/>
          </a:xfrm>
          <a:prstGeom prst="rect">
            <a:avLst/>
          </a:prstGeom>
        </p:spPr>
      </p:pic>
      <p:pic>
        <p:nvPicPr>
          <p:cNvPr id="6" name="Imagen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88182" y="4465281"/>
            <a:ext cx="4659889" cy="2212610"/>
          </a:xfrm>
          <a:prstGeom prst="rect">
            <a:avLst/>
          </a:prstGeom>
        </p:spPr>
      </p:pic>
    </p:spTree>
    <p:extLst>
      <p:ext uri="{BB962C8B-B14F-4D97-AF65-F5344CB8AC3E}">
        <p14:creationId xmlns:p14="http://schemas.microsoft.com/office/powerpoint/2010/main" val="628844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500" fill="hold"/>
                                        <p:tgtEl>
                                          <p:spTgt spid="2"/>
                                        </p:tgtEl>
                                        <p:attrNameLst>
                                          <p:attrName>ppt_x</p:attrName>
                                        </p:attrNameLst>
                                      </p:cBhvr>
                                      <p:tavLst>
                                        <p:tav tm="0">
                                          <p:val>
                                            <p:strVal val="#ppt_x"/>
                                          </p:val>
                                        </p:tav>
                                        <p:tav tm="100000">
                                          <p:val>
                                            <p:strVal val="#ppt_x"/>
                                          </p:val>
                                        </p:tav>
                                      </p:tavLst>
                                    </p:anim>
                                    <p:anim calcmode="lin" valueType="num">
                                      <p:cBhvr additive="base">
                                        <p:cTn id="1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1000"/>
                                        <p:tgtEl>
                                          <p:spTgt spid="4"/>
                                        </p:tgtEl>
                                      </p:cBhvr>
                                    </p:animEffect>
                                    <p:anim calcmode="lin" valueType="num">
                                      <p:cBhvr>
                                        <p:cTn id="28" dur="1000" fill="hold"/>
                                        <p:tgtEl>
                                          <p:spTgt spid="4"/>
                                        </p:tgtEl>
                                        <p:attrNameLst>
                                          <p:attrName>ppt_x</p:attrName>
                                        </p:attrNameLst>
                                      </p:cBhvr>
                                      <p:tavLst>
                                        <p:tav tm="0">
                                          <p:val>
                                            <p:strVal val="#ppt_x"/>
                                          </p:val>
                                        </p:tav>
                                        <p:tav tm="100000">
                                          <p:val>
                                            <p:strVal val="#ppt_x"/>
                                          </p:val>
                                        </p:tav>
                                      </p:tavLst>
                                    </p:anim>
                                    <p:anim calcmode="lin" valueType="num">
                                      <p:cBhvr>
                                        <p:cTn id="2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fade">
                                      <p:cBhvr>
                                        <p:cTn id="34" dur="1000"/>
                                        <p:tgtEl>
                                          <p:spTgt spid="6"/>
                                        </p:tgtEl>
                                      </p:cBhvr>
                                    </p:animEffect>
                                    <p:anim calcmode="lin" valueType="num">
                                      <p:cBhvr>
                                        <p:cTn id="35" dur="1000" fill="hold"/>
                                        <p:tgtEl>
                                          <p:spTgt spid="6"/>
                                        </p:tgtEl>
                                        <p:attrNameLst>
                                          <p:attrName>ppt_x</p:attrName>
                                        </p:attrNameLst>
                                      </p:cBhvr>
                                      <p:tavLst>
                                        <p:tav tm="0">
                                          <p:val>
                                            <p:strVal val="#ppt_x"/>
                                          </p:val>
                                        </p:tav>
                                        <p:tav tm="100000">
                                          <p:val>
                                            <p:strVal val="#ppt_x"/>
                                          </p:val>
                                        </p:tav>
                                      </p:tavLst>
                                    </p:anim>
                                    <p:anim calcmode="lin" valueType="num">
                                      <p:cBhvr>
                                        <p:cTn id="3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19402" y="188640"/>
            <a:ext cx="10364451" cy="866266"/>
          </a:xfrm>
        </p:spPr>
        <p:txBody>
          <a:bodyPr/>
          <a:lstStyle/>
          <a:p>
            <a:pPr marL="0" indent="0" algn="ctr">
              <a:buNone/>
            </a:pPr>
            <a:r>
              <a:rPr lang="es-PE" b="1" cap="none" dirty="0" smtClean="0">
                <a:ln w="22225">
                  <a:solidFill>
                    <a:srgbClr val="FF0066"/>
                  </a:solidFill>
                  <a:prstDash val="solid"/>
                </a:ln>
                <a:solidFill>
                  <a:srgbClr val="FF0066"/>
                </a:solidFill>
              </a:rPr>
              <a:t>RESUMEN</a:t>
            </a:r>
            <a:endParaRPr lang="es-PE" b="1" cap="none" dirty="0">
              <a:ln w="22225">
                <a:solidFill>
                  <a:srgbClr val="FF0066"/>
                </a:solidFill>
                <a:prstDash val="solid"/>
              </a:ln>
              <a:solidFill>
                <a:srgbClr val="FF0066"/>
              </a:solidFill>
            </a:endParaRPr>
          </a:p>
        </p:txBody>
      </p:sp>
      <p:sp>
        <p:nvSpPr>
          <p:cNvPr id="3" name="Marcador de contenido 2"/>
          <p:cNvSpPr>
            <a:spLocks noGrp="1"/>
          </p:cNvSpPr>
          <p:nvPr>
            <p:ph idx="1"/>
          </p:nvPr>
        </p:nvSpPr>
        <p:spPr>
          <a:xfrm>
            <a:off x="239349" y="1280160"/>
            <a:ext cx="11713301" cy="5295063"/>
          </a:xfrm>
          <a:prstGeom prst="rect">
            <a:avLst/>
          </a:prstGeom>
          <a:blipFill>
            <a:blip r:embed="rId2"/>
            <a:tile tx="0" ty="0" sx="100000" sy="100000" flip="none" algn="tl"/>
          </a:blipFill>
          <a:ln w="38100">
            <a:noFill/>
          </a:ln>
          <a:effectLst/>
          <a:scene3d>
            <a:camera prst="orthographicFront">
              <a:rot lat="0" lon="0" rev="0"/>
            </a:camera>
            <a:lightRig rig="contrasting" dir="t">
              <a:rot lat="0" lon="0" rev="7800000"/>
            </a:lightRig>
          </a:scene3d>
          <a:sp3d>
            <a:bevelT w="139700" h="139700"/>
          </a:sp3d>
        </p:spPr>
        <p:txBody>
          <a:bodyPr>
            <a:normAutofit fontScale="92500" lnSpcReduction="20000"/>
          </a:bodyPr>
          <a:lstStyle/>
          <a:p>
            <a:pPr algn="just"/>
            <a:r>
              <a:rPr lang="es-US" cap="none" dirty="0" smtClean="0">
                <a:ln>
                  <a:solidFill>
                    <a:schemeClr val="tx2">
                      <a:lumMod val="50000"/>
                    </a:schemeClr>
                  </a:solidFill>
                </a:ln>
                <a:solidFill>
                  <a:schemeClr val="tx1">
                    <a:lumMod val="95000"/>
                    <a:lumOff val="5000"/>
                  </a:schemeClr>
                </a:solidFill>
              </a:rPr>
              <a:t>El presente trabajo de investigación se realizo con el propósito de determinar la relación entre la literatura infantil y la estructura textual en los estudiantes del primer grado de la institución educativa secundaria A-28 </a:t>
            </a:r>
            <a:r>
              <a:rPr lang="es-US" cap="none" dirty="0" err="1" smtClean="0">
                <a:ln>
                  <a:solidFill>
                    <a:schemeClr val="tx2">
                      <a:lumMod val="50000"/>
                    </a:schemeClr>
                  </a:solidFill>
                </a:ln>
                <a:solidFill>
                  <a:schemeClr val="tx1">
                    <a:lumMod val="95000"/>
                    <a:lumOff val="5000"/>
                  </a:schemeClr>
                </a:solidFill>
              </a:rPr>
              <a:t>perú</a:t>
            </a:r>
            <a:r>
              <a:rPr lang="es-US" cap="none" dirty="0" smtClean="0">
                <a:ln>
                  <a:solidFill>
                    <a:schemeClr val="tx2">
                      <a:lumMod val="50000"/>
                    </a:schemeClr>
                  </a:solidFill>
                </a:ln>
                <a:solidFill>
                  <a:schemeClr val="tx1">
                    <a:lumMod val="95000"/>
                    <a:lumOff val="5000"/>
                  </a:schemeClr>
                </a:solidFill>
              </a:rPr>
              <a:t> </a:t>
            </a:r>
            <a:r>
              <a:rPr lang="es-US" cap="none" dirty="0" err="1" smtClean="0">
                <a:ln>
                  <a:solidFill>
                    <a:schemeClr val="tx2">
                      <a:lumMod val="50000"/>
                    </a:schemeClr>
                  </a:solidFill>
                </a:ln>
                <a:solidFill>
                  <a:schemeClr val="tx1">
                    <a:lumMod val="95000"/>
                    <a:lumOff val="5000"/>
                  </a:schemeClr>
                </a:solidFill>
              </a:rPr>
              <a:t>birf</a:t>
            </a:r>
            <a:r>
              <a:rPr lang="es-US" cap="none" dirty="0" smtClean="0">
                <a:ln>
                  <a:solidFill>
                    <a:schemeClr val="tx2">
                      <a:lumMod val="50000"/>
                    </a:schemeClr>
                  </a:solidFill>
                </a:ln>
                <a:solidFill>
                  <a:schemeClr val="tx1">
                    <a:lumMod val="95000"/>
                    <a:lumOff val="5000"/>
                  </a:schemeClr>
                </a:solidFill>
              </a:rPr>
              <a:t> de </a:t>
            </a:r>
            <a:r>
              <a:rPr lang="es-US" cap="none" dirty="0" err="1" smtClean="0">
                <a:ln>
                  <a:solidFill>
                    <a:schemeClr val="tx2">
                      <a:lumMod val="50000"/>
                    </a:schemeClr>
                  </a:solidFill>
                </a:ln>
                <a:solidFill>
                  <a:schemeClr val="tx1">
                    <a:lumMod val="95000"/>
                    <a:lumOff val="5000"/>
                  </a:schemeClr>
                </a:solidFill>
              </a:rPr>
              <a:t>azángaro</a:t>
            </a:r>
            <a:r>
              <a:rPr lang="es-US" cap="none" dirty="0" smtClean="0">
                <a:ln>
                  <a:solidFill>
                    <a:schemeClr val="tx2">
                      <a:lumMod val="50000"/>
                    </a:schemeClr>
                  </a:solidFill>
                </a:ln>
                <a:solidFill>
                  <a:schemeClr val="tx1">
                    <a:lumMod val="95000"/>
                    <a:lumOff val="5000"/>
                  </a:schemeClr>
                </a:solidFill>
              </a:rPr>
              <a:t>, 2022 </a:t>
            </a:r>
            <a:endParaRPr lang="es-PE" cap="none" dirty="0" smtClean="0">
              <a:ln>
                <a:solidFill>
                  <a:schemeClr val="tx2">
                    <a:lumMod val="50000"/>
                  </a:schemeClr>
                </a:solidFill>
              </a:ln>
              <a:solidFill>
                <a:schemeClr val="tx1">
                  <a:lumMod val="95000"/>
                  <a:lumOff val="5000"/>
                </a:schemeClr>
              </a:solidFill>
            </a:endParaRPr>
          </a:p>
          <a:p>
            <a:pPr algn="just"/>
            <a:r>
              <a:rPr lang="es-US" cap="none" dirty="0" smtClean="0">
                <a:ln>
                  <a:solidFill>
                    <a:schemeClr val="tx2">
                      <a:lumMod val="50000"/>
                    </a:schemeClr>
                  </a:solidFill>
                </a:ln>
                <a:solidFill>
                  <a:schemeClr val="tx1">
                    <a:lumMod val="95000"/>
                    <a:lumOff val="5000"/>
                  </a:schemeClr>
                </a:solidFill>
              </a:rPr>
              <a:t>Se trabajó con una población de 148 estudiantes de ambos sexos del primer grado de secundaria y una muestra de 23 estudiantes sección “C” obtenidos por muestreo no probabilístico e intencional. Se empleó como metodología general el método científico que requirió comprobar la hipótesis general planteada. El tipo de investigación es básico, diseño no experimental, </a:t>
            </a:r>
            <a:r>
              <a:rPr lang="es-US" cap="none" dirty="0" err="1" smtClean="0">
                <a:ln>
                  <a:solidFill>
                    <a:schemeClr val="tx2">
                      <a:lumMod val="50000"/>
                    </a:schemeClr>
                  </a:solidFill>
                </a:ln>
                <a:solidFill>
                  <a:schemeClr val="tx1">
                    <a:lumMod val="95000"/>
                    <a:lumOff val="5000"/>
                  </a:schemeClr>
                </a:solidFill>
              </a:rPr>
              <a:t>transeccional</a:t>
            </a:r>
            <a:r>
              <a:rPr lang="es-US" cap="none" dirty="0" smtClean="0">
                <a:ln>
                  <a:solidFill>
                    <a:schemeClr val="tx2">
                      <a:lumMod val="50000"/>
                    </a:schemeClr>
                  </a:solidFill>
                </a:ln>
                <a:solidFill>
                  <a:schemeClr val="tx1">
                    <a:lumMod val="95000"/>
                    <a:lumOff val="5000"/>
                  </a:schemeClr>
                </a:solidFill>
              </a:rPr>
              <a:t> y descriptivo </a:t>
            </a:r>
            <a:r>
              <a:rPr lang="es-US" cap="none" dirty="0" err="1" smtClean="0">
                <a:ln>
                  <a:solidFill>
                    <a:schemeClr val="tx2">
                      <a:lumMod val="50000"/>
                    </a:schemeClr>
                  </a:solidFill>
                </a:ln>
                <a:solidFill>
                  <a:schemeClr val="tx1">
                    <a:lumMod val="95000"/>
                    <a:lumOff val="5000"/>
                  </a:schemeClr>
                </a:solidFill>
              </a:rPr>
              <a:t>correlacional</a:t>
            </a:r>
            <a:r>
              <a:rPr lang="es-US" cap="none" dirty="0" smtClean="0">
                <a:ln>
                  <a:solidFill>
                    <a:schemeClr val="tx2">
                      <a:lumMod val="50000"/>
                    </a:schemeClr>
                  </a:solidFill>
                </a:ln>
                <a:solidFill>
                  <a:schemeClr val="tx1">
                    <a:lumMod val="95000"/>
                    <a:lumOff val="5000"/>
                  </a:schemeClr>
                </a:solidFill>
              </a:rPr>
              <a:t>. Las técnicas de investigación fueron la encuesta y la observación, siendo los instrumentos de recolección de datos el cuestionario y la ficha de observación.</a:t>
            </a:r>
            <a:endParaRPr lang="es-PE" cap="none" dirty="0" smtClean="0">
              <a:ln>
                <a:solidFill>
                  <a:schemeClr val="tx2">
                    <a:lumMod val="50000"/>
                  </a:schemeClr>
                </a:solidFill>
              </a:ln>
              <a:solidFill>
                <a:schemeClr val="tx1">
                  <a:lumMod val="95000"/>
                  <a:lumOff val="5000"/>
                </a:schemeClr>
              </a:solidFill>
            </a:endParaRPr>
          </a:p>
          <a:p>
            <a:pPr algn="just"/>
            <a:r>
              <a:rPr lang="es-US" cap="none" dirty="0" smtClean="0">
                <a:ln>
                  <a:solidFill>
                    <a:schemeClr val="tx2">
                      <a:lumMod val="50000"/>
                    </a:schemeClr>
                  </a:solidFill>
                </a:ln>
                <a:solidFill>
                  <a:schemeClr val="tx1">
                    <a:lumMod val="95000"/>
                    <a:lumOff val="5000"/>
                  </a:schemeClr>
                </a:solidFill>
              </a:rPr>
              <a:t>Se llegó a la siguiente conclusión general: existe correlación positiva considerable entre las variables literatura infantil y estructura textual, el valor “r” de </a:t>
            </a:r>
            <a:r>
              <a:rPr lang="es-US" cap="none" dirty="0" err="1" smtClean="0">
                <a:ln>
                  <a:solidFill>
                    <a:schemeClr val="tx2">
                      <a:lumMod val="50000"/>
                    </a:schemeClr>
                  </a:solidFill>
                </a:ln>
                <a:solidFill>
                  <a:schemeClr val="tx1">
                    <a:lumMod val="95000"/>
                    <a:lumOff val="5000"/>
                  </a:schemeClr>
                </a:solidFill>
              </a:rPr>
              <a:t>pearson</a:t>
            </a:r>
            <a:r>
              <a:rPr lang="es-US" cap="none" dirty="0" smtClean="0">
                <a:ln>
                  <a:solidFill>
                    <a:schemeClr val="tx2">
                      <a:lumMod val="50000"/>
                    </a:schemeClr>
                  </a:solidFill>
                </a:ln>
                <a:solidFill>
                  <a:schemeClr val="tx1">
                    <a:lumMod val="95000"/>
                    <a:lumOff val="5000"/>
                  </a:schemeClr>
                </a:solidFill>
              </a:rPr>
              <a:t> fue de 0,86. Para la literatura infantil se consideró las dimensiones: cuento, leyenda y fábula, mientras que, la estructura textual se evalúo a través de: tema, idea principal e ideas secundarias</a:t>
            </a:r>
            <a:r>
              <a:rPr lang="es-US" dirty="0">
                <a:ln>
                  <a:solidFill>
                    <a:schemeClr val="tx2">
                      <a:lumMod val="50000"/>
                    </a:schemeClr>
                  </a:solidFill>
                </a:ln>
                <a:solidFill>
                  <a:schemeClr val="tx1">
                    <a:lumMod val="95000"/>
                    <a:lumOff val="5000"/>
                  </a:schemeClr>
                </a:solidFill>
              </a:rPr>
              <a:t>.</a:t>
            </a:r>
            <a:endParaRPr lang="es-PE" cap="none" dirty="0" smtClean="0">
              <a:ln>
                <a:solidFill>
                  <a:schemeClr val="tx2">
                    <a:lumMod val="50000"/>
                  </a:schemeClr>
                </a:solidFill>
              </a:ln>
              <a:solidFill>
                <a:schemeClr val="tx1">
                  <a:lumMod val="95000"/>
                  <a:lumOff val="5000"/>
                </a:schemeClr>
              </a:solidFill>
            </a:endParaRPr>
          </a:p>
        </p:txBody>
      </p:sp>
    </p:spTree>
    <p:extLst>
      <p:ext uri="{BB962C8B-B14F-4D97-AF65-F5344CB8AC3E}">
        <p14:creationId xmlns:p14="http://schemas.microsoft.com/office/powerpoint/2010/main" val="1573258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arn(inVertic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arn(inVertic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arn(inVertic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arn(inVertical)">
                                      <p:cBhvr>
                                        <p:cTn id="2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23392" y="188640"/>
            <a:ext cx="11041227" cy="830997"/>
          </a:xfrm>
          <a:prstGeom prst="rect">
            <a:avLst/>
          </a:prstGeom>
          <a:solidFill>
            <a:schemeClr val="accent6">
              <a:lumMod val="75000"/>
            </a:schemeClr>
          </a:solidFill>
        </p:spPr>
        <p:txBody>
          <a:bodyPr wrap="square">
            <a:spAutoFit/>
          </a:bodyPr>
          <a:lstStyle/>
          <a:p>
            <a:pPr marL="183515" indent="-183515">
              <a:lnSpc>
                <a:spcPct val="200000"/>
              </a:lnSpc>
              <a:spcBef>
                <a:spcPts val="1200"/>
              </a:spcBef>
              <a:spcAft>
                <a:spcPts val="600"/>
              </a:spcAft>
            </a:pPr>
            <a:r>
              <a:rPr lang="es-US" sz="2400" b="1" dirty="0">
                <a:solidFill>
                  <a:schemeClr val="bg1"/>
                </a:solidFill>
                <a:latin typeface="Arial" panose="020B0604020202020204" pitchFamily="34" charset="0"/>
                <a:ea typeface="Arial" panose="020B0604020202020204" pitchFamily="34" charset="0"/>
              </a:rPr>
              <a:t>Técnicas e instrumentos de recolección de datos </a:t>
            </a:r>
            <a:endParaRPr lang="es-PE" sz="2400" b="1" dirty="0">
              <a:solidFill>
                <a:schemeClr val="bg1"/>
              </a:solidFill>
              <a:effectLst/>
              <a:latin typeface="Arial" panose="020B0604020202020204" pitchFamily="34" charset="0"/>
              <a:ea typeface="Arial" panose="020B0604020202020204" pitchFamily="34" charset="0"/>
            </a:endParaRPr>
          </a:p>
        </p:txBody>
      </p:sp>
      <p:sp>
        <p:nvSpPr>
          <p:cNvPr id="3" name="Rectángulo redondeado 2"/>
          <p:cNvSpPr/>
          <p:nvPr/>
        </p:nvSpPr>
        <p:spPr>
          <a:xfrm>
            <a:off x="335360" y="1124744"/>
            <a:ext cx="4032448" cy="72008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3600" dirty="0" smtClean="0"/>
              <a:t>Técnicas</a:t>
            </a:r>
            <a:r>
              <a:rPr lang="es-PE" dirty="0" smtClean="0"/>
              <a:t> </a:t>
            </a:r>
            <a:endParaRPr lang="es-PE" dirty="0"/>
          </a:p>
        </p:txBody>
      </p:sp>
      <p:sp>
        <p:nvSpPr>
          <p:cNvPr id="4" name="Rectángulo redondeado 3"/>
          <p:cNvSpPr/>
          <p:nvPr/>
        </p:nvSpPr>
        <p:spPr>
          <a:xfrm>
            <a:off x="7344138" y="1124744"/>
            <a:ext cx="4128459" cy="72008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dirty="0" smtClean="0">
                <a:solidFill>
                  <a:schemeClr val="tx1"/>
                </a:solidFill>
              </a:rPr>
              <a:t>INSTRUMENTOS</a:t>
            </a:r>
            <a:endParaRPr lang="es-PE" dirty="0">
              <a:solidFill>
                <a:schemeClr val="tx1"/>
              </a:solidFill>
            </a:endParaRPr>
          </a:p>
        </p:txBody>
      </p:sp>
      <p:sp>
        <p:nvSpPr>
          <p:cNvPr id="7" name="Rectángulo redondeado 6"/>
          <p:cNvSpPr/>
          <p:nvPr/>
        </p:nvSpPr>
        <p:spPr>
          <a:xfrm>
            <a:off x="2111558" y="1976810"/>
            <a:ext cx="4224469" cy="18925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US" dirty="0">
                <a:solidFill>
                  <a:schemeClr val="tx1"/>
                </a:solidFill>
              </a:rPr>
              <a:t>P</a:t>
            </a:r>
            <a:r>
              <a:rPr lang="es-US" dirty="0" smtClean="0">
                <a:solidFill>
                  <a:schemeClr val="tx1"/>
                </a:solidFill>
              </a:rPr>
              <a:t>ermite </a:t>
            </a:r>
            <a:r>
              <a:rPr lang="es-US" dirty="0">
                <a:solidFill>
                  <a:schemeClr val="tx1"/>
                </a:solidFill>
              </a:rPr>
              <a:t>la recogida de los datos por medio de la interrogación que se realiza al encuestado con el propósito de que briden información requerida para la investigación” </a:t>
            </a:r>
            <a:endParaRPr lang="es-PE" dirty="0">
              <a:solidFill>
                <a:schemeClr val="tx1"/>
              </a:solidFill>
            </a:endParaRPr>
          </a:p>
        </p:txBody>
      </p:sp>
      <p:sp>
        <p:nvSpPr>
          <p:cNvPr id="8" name="Elipse 7"/>
          <p:cNvSpPr/>
          <p:nvPr/>
        </p:nvSpPr>
        <p:spPr>
          <a:xfrm>
            <a:off x="0" y="1124744"/>
            <a:ext cx="1152128" cy="72008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9" name="Elipse 8"/>
          <p:cNvSpPr/>
          <p:nvPr/>
        </p:nvSpPr>
        <p:spPr>
          <a:xfrm>
            <a:off x="6839744" y="1124744"/>
            <a:ext cx="1008789" cy="72008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1" name="Rectángulo redondeado 10"/>
          <p:cNvSpPr/>
          <p:nvPr/>
        </p:nvSpPr>
        <p:spPr>
          <a:xfrm>
            <a:off x="2418216" y="4001334"/>
            <a:ext cx="3936437" cy="27400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US" dirty="0">
                <a:solidFill>
                  <a:schemeClr val="tx1"/>
                </a:solidFill>
              </a:rPr>
              <a:t>B</a:t>
            </a:r>
            <a:r>
              <a:rPr lang="es-US" dirty="0" smtClean="0">
                <a:solidFill>
                  <a:schemeClr val="tx1"/>
                </a:solidFill>
              </a:rPr>
              <a:t>ásicamente </a:t>
            </a:r>
            <a:r>
              <a:rPr lang="es-US" dirty="0">
                <a:solidFill>
                  <a:schemeClr val="tx1"/>
                </a:solidFill>
              </a:rPr>
              <a:t>consistirá en observar las sesiones de aprendizaje y las actividades de extensión en la </a:t>
            </a:r>
            <a:r>
              <a:rPr lang="es-US" dirty="0" smtClean="0">
                <a:solidFill>
                  <a:schemeClr val="tx1"/>
                </a:solidFill>
              </a:rPr>
              <a:t>identificación:</a:t>
            </a:r>
          </a:p>
          <a:p>
            <a:pPr algn="just"/>
            <a:r>
              <a:rPr lang="es-US" dirty="0" smtClean="0">
                <a:solidFill>
                  <a:schemeClr val="tx1"/>
                </a:solidFill>
              </a:rPr>
              <a:t>tema</a:t>
            </a:r>
            <a:r>
              <a:rPr lang="es-US" dirty="0">
                <a:solidFill>
                  <a:schemeClr val="tx1"/>
                </a:solidFill>
              </a:rPr>
              <a:t>, idea </a:t>
            </a:r>
            <a:r>
              <a:rPr lang="es-US" dirty="0" smtClean="0">
                <a:solidFill>
                  <a:schemeClr val="tx1"/>
                </a:solidFill>
              </a:rPr>
              <a:t>principal.</a:t>
            </a:r>
          </a:p>
          <a:p>
            <a:pPr algn="just"/>
            <a:r>
              <a:rPr lang="es-US" dirty="0" smtClean="0">
                <a:solidFill>
                  <a:schemeClr val="tx1"/>
                </a:solidFill>
              </a:rPr>
              <a:t> </a:t>
            </a:r>
            <a:r>
              <a:rPr lang="es-US" dirty="0">
                <a:solidFill>
                  <a:schemeClr val="tx1"/>
                </a:solidFill>
              </a:rPr>
              <a:t>I</a:t>
            </a:r>
            <a:r>
              <a:rPr lang="es-US" dirty="0" smtClean="0">
                <a:solidFill>
                  <a:schemeClr val="tx1"/>
                </a:solidFill>
              </a:rPr>
              <a:t>deas </a:t>
            </a:r>
            <a:r>
              <a:rPr lang="es-US" dirty="0">
                <a:solidFill>
                  <a:schemeClr val="tx1"/>
                </a:solidFill>
              </a:rPr>
              <a:t>secundarias de textos o relatos breves: cuento, leyenda, fábula. </a:t>
            </a:r>
            <a:endParaRPr lang="es-PE" dirty="0">
              <a:solidFill>
                <a:schemeClr val="tx1"/>
              </a:solidFill>
            </a:endParaRPr>
          </a:p>
        </p:txBody>
      </p:sp>
      <p:sp>
        <p:nvSpPr>
          <p:cNvPr id="12" name="Flecha derecha 11"/>
          <p:cNvSpPr/>
          <p:nvPr/>
        </p:nvSpPr>
        <p:spPr>
          <a:xfrm>
            <a:off x="134219" y="2453162"/>
            <a:ext cx="1977339" cy="939834"/>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b="1" dirty="0" smtClean="0"/>
              <a:t>Encuesta</a:t>
            </a:r>
            <a:endParaRPr lang="es-PE" dirty="0"/>
          </a:p>
        </p:txBody>
      </p:sp>
      <p:sp>
        <p:nvSpPr>
          <p:cNvPr id="13" name="Flecha derecha 12"/>
          <p:cNvSpPr/>
          <p:nvPr/>
        </p:nvSpPr>
        <p:spPr>
          <a:xfrm>
            <a:off x="192021" y="4941168"/>
            <a:ext cx="2226195" cy="1008112"/>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b="1" dirty="0"/>
              <a:t>Observación</a:t>
            </a:r>
            <a:endParaRPr lang="es-PE" dirty="0"/>
          </a:p>
        </p:txBody>
      </p:sp>
      <p:sp>
        <p:nvSpPr>
          <p:cNvPr id="14" name="Rectángulo redondeado 13"/>
          <p:cNvSpPr/>
          <p:nvPr/>
        </p:nvSpPr>
        <p:spPr>
          <a:xfrm>
            <a:off x="7368480" y="2203326"/>
            <a:ext cx="4104117" cy="10816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3200" dirty="0" smtClean="0">
                <a:solidFill>
                  <a:schemeClr val="tx1"/>
                </a:solidFill>
              </a:rPr>
              <a:t>cuestionario</a:t>
            </a:r>
            <a:endParaRPr lang="es-PE" sz="3200" dirty="0">
              <a:solidFill>
                <a:schemeClr val="tx1"/>
              </a:solidFill>
            </a:endParaRPr>
          </a:p>
        </p:txBody>
      </p:sp>
      <p:sp>
        <p:nvSpPr>
          <p:cNvPr id="15" name="Flecha abajo 14"/>
          <p:cNvSpPr/>
          <p:nvPr/>
        </p:nvSpPr>
        <p:spPr>
          <a:xfrm>
            <a:off x="9156171" y="1880059"/>
            <a:ext cx="504395" cy="288032"/>
          </a:xfrm>
          <a:prstGeom prst="down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6" name="Rectángulo redondeado 13"/>
          <p:cNvSpPr/>
          <p:nvPr/>
        </p:nvSpPr>
        <p:spPr>
          <a:xfrm>
            <a:off x="7520879" y="4424979"/>
            <a:ext cx="4104117" cy="10816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US" dirty="0" smtClean="0">
                <a:solidFill>
                  <a:schemeClr val="tx1"/>
                </a:solidFill>
              </a:rPr>
              <a:t> </a:t>
            </a:r>
            <a:r>
              <a:rPr lang="es-US" sz="3200" dirty="0">
                <a:solidFill>
                  <a:schemeClr val="tx1"/>
                </a:solidFill>
              </a:rPr>
              <a:t>ficha de </a:t>
            </a:r>
            <a:r>
              <a:rPr lang="es-US" sz="3200" dirty="0" smtClean="0">
                <a:solidFill>
                  <a:schemeClr val="tx1"/>
                </a:solidFill>
              </a:rPr>
              <a:t>observación</a:t>
            </a:r>
            <a:endParaRPr lang="es-PE" sz="3200" dirty="0">
              <a:solidFill>
                <a:schemeClr val="tx1"/>
              </a:solidFill>
            </a:endParaRPr>
          </a:p>
        </p:txBody>
      </p:sp>
      <p:sp>
        <p:nvSpPr>
          <p:cNvPr id="17" name="Flecha abajo 14"/>
          <p:cNvSpPr/>
          <p:nvPr/>
        </p:nvSpPr>
        <p:spPr>
          <a:xfrm>
            <a:off x="9156171" y="3876130"/>
            <a:ext cx="504395" cy="288032"/>
          </a:xfrm>
          <a:prstGeom prst="down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1145790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ppt_x"/>
                                          </p:val>
                                        </p:tav>
                                        <p:tav tm="100000">
                                          <p:val>
                                            <p:strVal val="#ppt_x"/>
                                          </p:val>
                                        </p:tav>
                                      </p:tavLst>
                                    </p:anim>
                                    <p:anim calcmode="lin" valueType="num">
                                      <p:cBhvr additive="base">
                                        <p:cTn id="1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 calcmode="lin" valueType="num">
                                      <p:cBhvr additive="base">
                                        <p:cTn id="18" dur="500" fill="hold"/>
                                        <p:tgtEl>
                                          <p:spTgt spid="13"/>
                                        </p:tgtEl>
                                        <p:attrNameLst>
                                          <p:attrName>ppt_x</p:attrName>
                                        </p:attrNameLst>
                                      </p:cBhvr>
                                      <p:tavLst>
                                        <p:tav tm="0">
                                          <p:val>
                                            <p:strVal val="#ppt_x"/>
                                          </p:val>
                                        </p:tav>
                                        <p:tav tm="100000">
                                          <p:val>
                                            <p:strVal val="#ppt_x"/>
                                          </p:val>
                                        </p:tav>
                                      </p:tavLst>
                                    </p:anim>
                                    <p:anim calcmode="lin" valueType="num">
                                      <p:cBhvr additive="base">
                                        <p:cTn id="19"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additive="base">
                                        <p:cTn id="24" dur="500" fill="hold"/>
                                        <p:tgtEl>
                                          <p:spTgt spid="11"/>
                                        </p:tgtEl>
                                        <p:attrNameLst>
                                          <p:attrName>ppt_x</p:attrName>
                                        </p:attrNameLst>
                                      </p:cBhvr>
                                      <p:tavLst>
                                        <p:tav tm="0">
                                          <p:val>
                                            <p:strVal val="#ppt_x"/>
                                          </p:val>
                                        </p:tav>
                                        <p:tav tm="100000">
                                          <p:val>
                                            <p:strVal val="#ppt_x"/>
                                          </p:val>
                                        </p:tav>
                                      </p:tavLst>
                                    </p:anim>
                                    <p:anim calcmode="lin" valueType="num">
                                      <p:cBhvr additive="base">
                                        <p:cTn id="2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additive="base">
                                        <p:cTn id="30" dur="500" fill="hold"/>
                                        <p:tgtEl>
                                          <p:spTgt spid="4"/>
                                        </p:tgtEl>
                                        <p:attrNameLst>
                                          <p:attrName>ppt_x</p:attrName>
                                        </p:attrNameLst>
                                      </p:cBhvr>
                                      <p:tavLst>
                                        <p:tav tm="0">
                                          <p:val>
                                            <p:strVal val="#ppt_x"/>
                                          </p:val>
                                        </p:tav>
                                        <p:tav tm="100000">
                                          <p:val>
                                            <p:strVal val="#ppt_x"/>
                                          </p:val>
                                        </p:tav>
                                      </p:tavLst>
                                    </p:anim>
                                    <p:anim calcmode="lin" valueType="num">
                                      <p:cBhvr additive="base">
                                        <p:cTn id="3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additive="base">
                                        <p:cTn id="36" dur="500" fill="hold"/>
                                        <p:tgtEl>
                                          <p:spTgt spid="14"/>
                                        </p:tgtEl>
                                        <p:attrNameLst>
                                          <p:attrName>ppt_x</p:attrName>
                                        </p:attrNameLst>
                                      </p:cBhvr>
                                      <p:tavLst>
                                        <p:tav tm="0">
                                          <p:val>
                                            <p:strVal val="#ppt_x"/>
                                          </p:val>
                                        </p:tav>
                                        <p:tav tm="100000">
                                          <p:val>
                                            <p:strVal val="#ppt_x"/>
                                          </p:val>
                                        </p:tav>
                                      </p:tavLst>
                                    </p:anim>
                                    <p:anim calcmode="lin" valueType="num">
                                      <p:cBhvr additive="base">
                                        <p:cTn id="37"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 calcmode="lin" valueType="num">
                                      <p:cBhvr additive="base">
                                        <p:cTn id="42" dur="500" fill="hold"/>
                                        <p:tgtEl>
                                          <p:spTgt spid="16"/>
                                        </p:tgtEl>
                                        <p:attrNameLst>
                                          <p:attrName>ppt_x</p:attrName>
                                        </p:attrNameLst>
                                      </p:cBhvr>
                                      <p:tavLst>
                                        <p:tav tm="0">
                                          <p:val>
                                            <p:strVal val="#ppt_x"/>
                                          </p:val>
                                        </p:tav>
                                        <p:tav tm="100000">
                                          <p:val>
                                            <p:strVal val="#ppt_x"/>
                                          </p:val>
                                        </p:tav>
                                      </p:tavLst>
                                    </p:anim>
                                    <p:anim calcmode="lin" valueType="num">
                                      <p:cBhvr additive="base">
                                        <p:cTn id="4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1" grpId="0" animBg="1"/>
      <p:bldP spid="12" grpId="0" animBg="1"/>
      <p:bldP spid="13" grpId="0" animBg="1"/>
      <p:bldP spid="14" grpId="0" animBg="1"/>
      <p:bldP spid="1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2071679" y="414122"/>
            <a:ext cx="7498080" cy="964973"/>
          </a:xfrm>
          <a:prstGeom prst="rect">
            <a:avLst/>
          </a:prstGeom>
          <a:ln w="38100">
            <a:solidFill>
              <a:schemeClr val="tx2"/>
            </a:solidFill>
          </a:ln>
        </p:spPr>
        <p:txBody>
          <a:bodyPr vert="horz" lIns="91440" tIns="45720" rIns="91440" bIns="45720" rtlCol="0" anchor="t">
            <a:normAutofit fontScale="82500" lnSpcReduction="20000"/>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ES" sz="4000" b="1" dirty="0">
                <a:solidFill>
                  <a:srgbClr val="002060"/>
                </a:solidFill>
                <a:effectLst>
                  <a:outerShdw blurRad="38100" dist="38100" dir="2700000" algn="tl">
                    <a:srgbClr val="000000">
                      <a:alpha val="43137"/>
                    </a:srgbClr>
                  </a:outerShdw>
                </a:effectLst>
              </a:rPr>
              <a:t>CAPÍTULO IV </a:t>
            </a:r>
            <a:r>
              <a:rPr lang="es-ES" dirty="0">
                <a:effectLst>
                  <a:outerShdw blurRad="38100" dist="38100" dir="2700000" algn="tl">
                    <a:srgbClr val="000000">
                      <a:alpha val="43137"/>
                    </a:srgbClr>
                  </a:outerShdw>
                </a:effectLst>
              </a:rPr>
              <a:t/>
            </a:r>
            <a:br>
              <a:rPr lang="es-ES" dirty="0">
                <a:effectLst>
                  <a:outerShdw blurRad="38100" dist="38100" dir="2700000" algn="tl">
                    <a:srgbClr val="000000">
                      <a:alpha val="43137"/>
                    </a:srgbClr>
                  </a:outerShdw>
                </a:effectLst>
              </a:rPr>
            </a:br>
            <a:r>
              <a:rPr lang="es-ES" sz="4000" dirty="0">
                <a:solidFill>
                  <a:srgbClr val="002060"/>
                </a:solidFill>
                <a:effectLst>
                  <a:outerShdw blurRad="38100" dist="38100" dir="2700000" algn="tl">
                    <a:srgbClr val="000000">
                      <a:alpha val="43137"/>
                    </a:srgbClr>
                  </a:outerShdw>
                </a:effectLst>
              </a:rPr>
              <a:t>Resultados de la investigación</a:t>
            </a:r>
          </a:p>
        </p:txBody>
      </p:sp>
      <p:graphicFrame>
        <p:nvGraphicFramePr>
          <p:cNvPr id="5" name="3 Marcador de contenido"/>
          <p:cNvGraphicFramePr>
            <a:graphicFrameLocks/>
          </p:cNvGraphicFramePr>
          <p:nvPr/>
        </p:nvGraphicFramePr>
        <p:xfrm>
          <a:off x="2071681" y="1557122"/>
          <a:ext cx="8228767" cy="4533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Conector recto de flecha 5"/>
          <p:cNvCxnSpPr/>
          <p:nvPr/>
        </p:nvCxnSpPr>
        <p:spPr>
          <a:xfrm>
            <a:off x="704228" y="1539746"/>
            <a:ext cx="11161240" cy="0"/>
          </a:xfrm>
          <a:prstGeom prst="straightConnector1">
            <a:avLst/>
          </a:prstGeom>
          <a:ln w="9525" cap="flat" cmpd="sng" algn="ctr">
            <a:solidFill>
              <a:schemeClr val="accent6"/>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89067162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8016213" y="1772816"/>
            <a:ext cx="4016499" cy="3048264"/>
          </a:xfrm>
          <a:prstGeom prst="rect">
            <a:avLst/>
          </a:prstGeom>
        </p:spPr>
      </p:pic>
      <p:sp>
        <p:nvSpPr>
          <p:cNvPr id="3" name="Rectángulo 2"/>
          <p:cNvSpPr/>
          <p:nvPr/>
        </p:nvSpPr>
        <p:spPr>
          <a:xfrm>
            <a:off x="7632171" y="0"/>
            <a:ext cx="5856651" cy="738664"/>
          </a:xfrm>
          <a:prstGeom prst="rect">
            <a:avLst/>
          </a:prstGeom>
        </p:spPr>
        <p:txBody>
          <a:bodyPr wrap="square">
            <a:spAutoFit/>
          </a:bodyPr>
          <a:lstStyle/>
          <a:p>
            <a:pPr marL="1348740" marR="2201545" indent="-6350" algn="just">
              <a:lnSpc>
                <a:spcPct val="200000"/>
              </a:lnSpc>
              <a:spcAft>
                <a:spcPts val="0"/>
              </a:spcAft>
            </a:pPr>
            <a:r>
              <a:rPr lang="es-PE" sz="1050" b="1" dirty="0">
                <a:solidFill>
                  <a:srgbClr val="000000"/>
                </a:solidFill>
                <a:latin typeface="Arial" panose="020B0604020202020204" pitchFamily="34" charset="0"/>
                <a:ea typeface="Arial" panose="020B0604020202020204" pitchFamily="34" charset="0"/>
              </a:rPr>
              <a:t>Figura 1. </a:t>
            </a:r>
            <a:r>
              <a:rPr lang="es-PE" sz="1050" dirty="0">
                <a:solidFill>
                  <a:srgbClr val="000000"/>
                </a:solidFill>
                <a:latin typeface="Arial" panose="020B0604020202020204" pitchFamily="34" charset="0"/>
                <a:ea typeface="Arial" panose="020B0604020202020204" pitchFamily="34" charset="0"/>
              </a:rPr>
              <a:t>Niveles de desarrollo del Cuento</a:t>
            </a:r>
            <a:endParaRPr lang="es-PE" sz="1050" dirty="0">
              <a:solidFill>
                <a:srgbClr val="000000"/>
              </a:solidFill>
              <a:effectLst/>
              <a:latin typeface="Arial" panose="020B0604020202020204" pitchFamily="34" charset="0"/>
              <a:ea typeface="Arial" panose="020B0604020202020204" pitchFamily="34" charset="0"/>
            </a:endParaRPr>
          </a:p>
        </p:txBody>
      </p:sp>
      <p:sp>
        <p:nvSpPr>
          <p:cNvPr id="4" name="Rectángulo 3"/>
          <p:cNvSpPr/>
          <p:nvPr/>
        </p:nvSpPr>
        <p:spPr>
          <a:xfrm>
            <a:off x="239349" y="85003"/>
            <a:ext cx="9025003" cy="1813445"/>
          </a:xfrm>
          <a:prstGeom prst="rect">
            <a:avLst/>
          </a:prstGeom>
        </p:spPr>
        <p:txBody>
          <a:bodyPr wrap="square">
            <a:spAutoFit/>
          </a:bodyPr>
          <a:lstStyle/>
          <a:p>
            <a:pPr marL="1147445" marR="2201545" indent="-6350" algn="ctr">
              <a:lnSpc>
                <a:spcPct val="150000"/>
              </a:lnSpc>
              <a:spcAft>
                <a:spcPts val="0"/>
              </a:spcAft>
            </a:pPr>
            <a:r>
              <a:rPr lang="es-PE" b="1" dirty="0">
                <a:solidFill>
                  <a:srgbClr val="000000"/>
                </a:solidFill>
                <a:latin typeface="Arial" panose="020B0604020202020204" pitchFamily="34" charset="0"/>
                <a:ea typeface="Arial" panose="020B0604020202020204" pitchFamily="34" charset="0"/>
              </a:rPr>
              <a:t>RESULTADOS DE LA INVESTIGACIÓN</a:t>
            </a:r>
            <a:endParaRPr lang="es-PE" dirty="0">
              <a:solidFill>
                <a:srgbClr val="000000"/>
              </a:solidFill>
              <a:latin typeface="Arial" panose="020B0604020202020204" pitchFamily="34" charset="0"/>
              <a:ea typeface="Arial" panose="020B0604020202020204" pitchFamily="34" charset="0"/>
            </a:endParaRPr>
          </a:p>
          <a:p>
            <a:pPr marL="815340" marR="2201545" indent="-6350">
              <a:lnSpc>
                <a:spcPct val="107000"/>
              </a:lnSpc>
            </a:pPr>
            <a:r>
              <a:rPr lang="es-PE" sz="1200" b="1" dirty="0">
                <a:solidFill>
                  <a:srgbClr val="000000"/>
                </a:solidFill>
                <a:latin typeface="Arial" panose="020B0604020202020204" pitchFamily="34" charset="0"/>
                <a:ea typeface="Arial" panose="020B0604020202020204" pitchFamily="34" charset="0"/>
              </a:rPr>
              <a:t> </a:t>
            </a:r>
            <a:endParaRPr lang="es-PE" sz="1200" dirty="0">
              <a:solidFill>
                <a:srgbClr val="000000"/>
              </a:solidFill>
              <a:latin typeface="Arial" panose="020B0604020202020204" pitchFamily="34" charset="0"/>
              <a:ea typeface="Arial" panose="020B0604020202020204" pitchFamily="34" charset="0"/>
            </a:endParaRPr>
          </a:p>
          <a:p>
            <a:pPr marR="2201545" lvl="0" algn="just">
              <a:lnSpc>
                <a:spcPct val="200000"/>
              </a:lnSpc>
              <a:spcAft>
                <a:spcPts val="0"/>
              </a:spcAft>
            </a:pPr>
            <a:r>
              <a:rPr lang="es-PE" sz="1200" b="1" dirty="0">
                <a:solidFill>
                  <a:srgbClr val="000000"/>
                </a:solidFill>
                <a:latin typeface="Arial" panose="020B0604020202020204" pitchFamily="34" charset="0"/>
                <a:ea typeface="Arial" panose="020B0604020202020204" pitchFamily="34" charset="0"/>
              </a:rPr>
              <a:t>Resultados de la variable independiente: Literatura Infantil</a:t>
            </a:r>
            <a:endParaRPr lang="es-PE" sz="1200" dirty="0">
              <a:solidFill>
                <a:srgbClr val="000000"/>
              </a:solidFill>
              <a:latin typeface="Arial" panose="020B0604020202020204" pitchFamily="34" charset="0"/>
              <a:ea typeface="Arial" panose="020B0604020202020204" pitchFamily="34" charset="0"/>
            </a:endParaRPr>
          </a:p>
          <a:p>
            <a:pPr marL="449580" marR="2201545" indent="-6350" algn="just">
              <a:lnSpc>
                <a:spcPct val="200000"/>
              </a:lnSpc>
              <a:spcAft>
                <a:spcPts val="0"/>
              </a:spcAft>
            </a:pPr>
            <a:r>
              <a:rPr lang="es-PE" sz="1200" b="1" dirty="0">
                <a:solidFill>
                  <a:srgbClr val="000000"/>
                </a:solidFill>
                <a:latin typeface="Arial" panose="020B0604020202020204" pitchFamily="34" charset="0"/>
                <a:ea typeface="Arial" panose="020B0604020202020204" pitchFamily="34" charset="0"/>
              </a:rPr>
              <a:t>Tabla 4</a:t>
            </a:r>
            <a:endParaRPr lang="es-PE" sz="1200" dirty="0">
              <a:solidFill>
                <a:srgbClr val="000000"/>
              </a:solidFill>
              <a:latin typeface="Arial" panose="020B0604020202020204" pitchFamily="34" charset="0"/>
              <a:ea typeface="Arial" panose="020B0604020202020204" pitchFamily="34" charset="0"/>
            </a:endParaRPr>
          </a:p>
          <a:p>
            <a:pPr marL="449580" marR="2201545" indent="-6350" algn="just">
              <a:lnSpc>
                <a:spcPct val="200000"/>
              </a:lnSpc>
              <a:spcAft>
                <a:spcPts val="0"/>
              </a:spcAft>
            </a:pPr>
            <a:r>
              <a:rPr lang="es-PE" sz="1200" i="1" dirty="0">
                <a:solidFill>
                  <a:srgbClr val="000000"/>
                </a:solidFill>
                <a:latin typeface="Arial" panose="020B0604020202020204" pitchFamily="34" charset="0"/>
                <a:ea typeface="Arial" panose="020B0604020202020204" pitchFamily="34" charset="0"/>
              </a:rPr>
              <a:t>Niveles de desarrollo del Cuento</a:t>
            </a:r>
            <a:endParaRPr lang="es-PE" sz="1200" dirty="0">
              <a:solidFill>
                <a:srgbClr val="000000"/>
              </a:solidFill>
              <a:effectLst/>
              <a:latin typeface="Arial" panose="020B0604020202020204" pitchFamily="34" charset="0"/>
              <a:ea typeface="Arial" panose="020B0604020202020204" pitchFamily="34" charset="0"/>
            </a:endParaRPr>
          </a:p>
        </p:txBody>
      </p:sp>
      <p:graphicFrame>
        <p:nvGraphicFramePr>
          <p:cNvPr id="6" name="Tabla 5"/>
          <p:cNvGraphicFramePr>
            <a:graphicFrameLocks noGrp="1"/>
          </p:cNvGraphicFramePr>
          <p:nvPr>
            <p:extLst>
              <p:ext uri="{D42A27DB-BD31-4B8C-83A1-F6EECF244321}">
                <p14:modId xmlns:p14="http://schemas.microsoft.com/office/powerpoint/2010/main" val="2992288796"/>
              </p:ext>
            </p:extLst>
          </p:nvPr>
        </p:nvGraphicFramePr>
        <p:xfrm>
          <a:off x="0" y="2405945"/>
          <a:ext cx="7056108" cy="2218438"/>
        </p:xfrm>
        <a:graphic>
          <a:graphicData uri="http://schemas.openxmlformats.org/drawingml/2006/table">
            <a:tbl>
              <a:tblPr firstRow="1" bandRow="1">
                <a:tableStyleId>{5C22544A-7EE6-4342-B048-85BDC9FD1C3A}</a:tableStyleId>
              </a:tblPr>
              <a:tblGrid>
                <a:gridCol w="1764027"/>
                <a:gridCol w="1764027"/>
                <a:gridCol w="1764027"/>
                <a:gridCol w="1764027"/>
              </a:tblGrid>
              <a:tr h="279545">
                <a:tc>
                  <a:txBody>
                    <a:bodyPr/>
                    <a:lstStyle/>
                    <a:p>
                      <a:r>
                        <a:rPr lang="es-PE" dirty="0" smtClean="0"/>
                        <a:t>cualitativo</a:t>
                      </a:r>
                      <a:endParaRPr lang="es-PE" dirty="0"/>
                    </a:p>
                  </a:txBody>
                  <a:tcPr marL="121920" marR="121920"/>
                </a:tc>
                <a:tc>
                  <a:txBody>
                    <a:bodyPr/>
                    <a:lstStyle/>
                    <a:p>
                      <a:r>
                        <a:rPr lang="es-PE" dirty="0" smtClean="0"/>
                        <a:t>cuantitativo</a:t>
                      </a:r>
                      <a:endParaRPr lang="es-PE" dirty="0"/>
                    </a:p>
                  </a:txBody>
                  <a:tcPr marL="121920" marR="121920"/>
                </a:tc>
                <a:tc>
                  <a:txBody>
                    <a:bodyPr/>
                    <a:lstStyle/>
                    <a:p>
                      <a:r>
                        <a:rPr lang="es-PE" dirty="0" smtClean="0"/>
                        <a:t>Frecuencia </a:t>
                      </a:r>
                      <a:endParaRPr lang="es-PE" dirty="0"/>
                    </a:p>
                  </a:txBody>
                  <a:tcPr marL="121920" marR="121920"/>
                </a:tc>
                <a:tc>
                  <a:txBody>
                    <a:bodyPr/>
                    <a:lstStyle/>
                    <a:p>
                      <a:r>
                        <a:rPr lang="es-PE" dirty="0" smtClean="0"/>
                        <a:t>porcentaje</a:t>
                      </a:r>
                      <a:endParaRPr lang="es-PE" dirty="0"/>
                    </a:p>
                  </a:txBody>
                  <a:tcPr marL="121920" marR="121920"/>
                </a:tc>
              </a:tr>
              <a:tr h="279545">
                <a:tc>
                  <a:txBody>
                    <a:bodyPr/>
                    <a:lstStyle/>
                    <a:p>
                      <a:r>
                        <a:rPr lang="es-PE" dirty="0" smtClean="0"/>
                        <a:t>Muy alto</a:t>
                      </a:r>
                      <a:endParaRPr lang="es-PE" dirty="0"/>
                    </a:p>
                  </a:txBody>
                  <a:tcPr marL="121920" marR="121920"/>
                </a:tc>
                <a:tc>
                  <a:txBody>
                    <a:bodyPr/>
                    <a:lstStyle/>
                    <a:p>
                      <a:r>
                        <a:rPr lang="es-PE" dirty="0" smtClean="0"/>
                        <a:t>17-20</a:t>
                      </a:r>
                      <a:endParaRPr lang="es-PE" dirty="0"/>
                    </a:p>
                  </a:txBody>
                  <a:tcPr marL="121920" marR="121920"/>
                </a:tc>
                <a:tc>
                  <a:txBody>
                    <a:bodyPr/>
                    <a:lstStyle/>
                    <a:p>
                      <a:r>
                        <a:rPr lang="es-PE" dirty="0" smtClean="0"/>
                        <a:t>13</a:t>
                      </a:r>
                      <a:endParaRPr lang="es-PE" dirty="0"/>
                    </a:p>
                  </a:txBody>
                  <a:tcPr marL="121920" marR="121920"/>
                </a:tc>
                <a:tc>
                  <a:txBody>
                    <a:bodyPr/>
                    <a:lstStyle/>
                    <a:p>
                      <a:r>
                        <a:rPr lang="es-PE" dirty="0" smtClean="0"/>
                        <a:t>56,52%</a:t>
                      </a:r>
                      <a:endParaRPr lang="es-PE" dirty="0"/>
                    </a:p>
                  </a:txBody>
                  <a:tcPr marL="121920" marR="121920"/>
                </a:tc>
              </a:tr>
              <a:tr h="279545">
                <a:tc>
                  <a:txBody>
                    <a:bodyPr/>
                    <a:lstStyle/>
                    <a:p>
                      <a:r>
                        <a:rPr lang="es-PE" dirty="0" smtClean="0"/>
                        <a:t>alto</a:t>
                      </a:r>
                      <a:endParaRPr lang="es-PE" dirty="0"/>
                    </a:p>
                  </a:txBody>
                  <a:tcPr marL="121920" marR="121920"/>
                </a:tc>
                <a:tc>
                  <a:txBody>
                    <a:bodyPr/>
                    <a:lstStyle/>
                    <a:p>
                      <a:r>
                        <a:rPr lang="es-PE" dirty="0" smtClean="0"/>
                        <a:t>13-16</a:t>
                      </a:r>
                      <a:endParaRPr lang="es-PE" dirty="0"/>
                    </a:p>
                  </a:txBody>
                  <a:tcPr marL="121920" marR="121920"/>
                </a:tc>
                <a:tc>
                  <a:txBody>
                    <a:bodyPr/>
                    <a:lstStyle/>
                    <a:p>
                      <a:r>
                        <a:rPr lang="es-PE" dirty="0" smtClean="0"/>
                        <a:t>10</a:t>
                      </a:r>
                      <a:endParaRPr lang="es-PE" dirty="0"/>
                    </a:p>
                  </a:txBody>
                  <a:tcPr marL="121920" marR="121920"/>
                </a:tc>
                <a:tc>
                  <a:txBody>
                    <a:bodyPr/>
                    <a:lstStyle/>
                    <a:p>
                      <a:r>
                        <a:rPr lang="es-PE" dirty="0" smtClean="0"/>
                        <a:t>43.48%</a:t>
                      </a:r>
                      <a:endParaRPr lang="es-PE" dirty="0"/>
                    </a:p>
                  </a:txBody>
                  <a:tcPr marL="121920" marR="121920"/>
                </a:tc>
              </a:tr>
              <a:tr h="279545">
                <a:tc>
                  <a:txBody>
                    <a:bodyPr/>
                    <a:lstStyle/>
                    <a:p>
                      <a:r>
                        <a:rPr lang="es-PE" dirty="0" smtClean="0"/>
                        <a:t>regular</a:t>
                      </a:r>
                      <a:endParaRPr lang="es-PE" dirty="0"/>
                    </a:p>
                  </a:txBody>
                  <a:tcPr marL="121920" marR="121920"/>
                </a:tc>
                <a:tc>
                  <a:txBody>
                    <a:bodyPr/>
                    <a:lstStyle/>
                    <a:p>
                      <a:r>
                        <a:rPr lang="es-PE" dirty="0" smtClean="0"/>
                        <a:t>9-12</a:t>
                      </a:r>
                      <a:endParaRPr lang="es-PE" dirty="0"/>
                    </a:p>
                  </a:txBody>
                  <a:tcPr marL="121920" marR="121920"/>
                </a:tc>
                <a:tc>
                  <a:txBody>
                    <a:bodyPr/>
                    <a:lstStyle/>
                    <a:p>
                      <a:r>
                        <a:rPr lang="es-PE" dirty="0" smtClean="0"/>
                        <a:t>0</a:t>
                      </a:r>
                      <a:endParaRPr lang="es-PE" dirty="0"/>
                    </a:p>
                  </a:txBody>
                  <a:tcPr marL="121920" marR="121920"/>
                </a:tc>
                <a:tc>
                  <a:txBody>
                    <a:bodyPr/>
                    <a:lstStyle/>
                    <a:p>
                      <a:r>
                        <a:rPr lang="es-PE" dirty="0" smtClean="0"/>
                        <a:t>0.00%</a:t>
                      </a:r>
                      <a:endParaRPr lang="es-PE" dirty="0"/>
                    </a:p>
                  </a:txBody>
                  <a:tcPr marL="121920" marR="121920"/>
                </a:tc>
              </a:tr>
              <a:tr h="279545">
                <a:tc>
                  <a:txBody>
                    <a:bodyPr/>
                    <a:lstStyle/>
                    <a:p>
                      <a:r>
                        <a:rPr lang="es-PE" dirty="0" smtClean="0"/>
                        <a:t>bajo</a:t>
                      </a:r>
                      <a:endParaRPr lang="es-PE" dirty="0"/>
                    </a:p>
                  </a:txBody>
                  <a:tcPr marL="121920" marR="121920"/>
                </a:tc>
                <a:tc>
                  <a:txBody>
                    <a:bodyPr/>
                    <a:lstStyle/>
                    <a:p>
                      <a:r>
                        <a:rPr lang="es-PE" dirty="0" smtClean="0"/>
                        <a:t>5-8</a:t>
                      </a:r>
                      <a:endParaRPr lang="es-PE" dirty="0"/>
                    </a:p>
                  </a:txBody>
                  <a:tcPr marL="121920" marR="121920"/>
                </a:tc>
                <a:tc>
                  <a:txBody>
                    <a:bodyPr/>
                    <a:lstStyle/>
                    <a:p>
                      <a:r>
                        <a:rPr lang="es-PE" dirty="0" smtClean="0"/>
                        <a:t>0</a:t>
                      </a:r>
                      <a:endParaRPr lang="es-PE" dirty="0"/>
                    </a:p>
                  </a:txBody>
                  <a:tcPr marL="121920" marR="121920"/>
                </a:tc>
                <a:tc>
                  <a:txBody>
                    <a:bodyPr/>
                    <a:lstStyle/>
                    <a:p>
                      <a:r>
                        <a:rPr lang="es-PE" dirty="0" smtClean="0"/>
                        <a:t>0,00%</a:t>
                      </a:r>
                      <a:endParaRPr lang="es-PE" dirty="0"/>
                    </a:p>
                  </a:txBody>
                  <a:tcPr marL="121920" marR="121920"/>
                </a:tc>
              </a:tr>
              <a:tr h="389638">
                <a:tc>
                  <a:txBody>
                    <a:bodyPr/>
                    <a:lstStyle/>
                    <a:p>
                      <a:r>
                        <a:rPr lang="es-PE" dirty="0" smtClean="0"/>
                        <a:t>total</a:t>
                      </a:r>
                      <a:endParaRPr lang="es-PE" dirty="0"/>
                    </a:p>
                  </a:txBody>
                  <a:tcPr marL="121920" marR="121920"/>
                </a:tc>
                <a:tc>
                  <a:txBody>
                    <a:bodyPr/>
                    <a:lstStyle/>
                    <a:p>
                      <a:r>
                        <a:rPr lang="es-PE" dirty="0" smtClean="0"/>
                        <a:t>total</a:t>
                      </a:r>
                      <a:endParaRPr lang="es-PE" dirty="0"/>
                    </a:p>
                  </a:txBody>
                  <a:tcPr marL="121920" marR="121920"/>
                </a:tc>
                <a:tc>
                  <a:txBody>
                    <a:bodyPr/>
                    <a:lstStyle/>
                    <a:p>
                      <a:r>
                        <a:rPr lang="es-PE" dirty="0" smtClean="0"/>
                        <a:t>23</a:t>
                      </a:r>
                      <a:endParaRPr lang="es-PE" dirty="0"/>
                    </a:p>
                  </a:txBody>
                  <a:tcPr marL="121920" marR="121920"/>
                </a:tc>
                <a:tc>
                  <a:txBody>
                    <a:bodyPr/>
                    <a:lstStyle/>
                    <a:p>
                      <a:r>
                        <a:rPr lang="es-PE" dirty="0" smtClean="0"/>
                        <a:t>100.00%</a:t>
                      </a:r>
                      <a:endParaRPr lang="es-PE" dirty="0"/>
                    </a:p>
                  </a:txBody>
                  <a:tcPr marL="121920" marR="121920"/>
                </a:tc>
              </a:tr>
            </a:tbl>
          </a:graphicData>
        </a:graphic>
      </p:graphicFrame>
      <p:sp>
        <p:nvSpPr>
          <p:cNvPr id="7" name="Rectángulo 6"/>
          <p:cNvSpPr/>
          <p:nvPr/>
        </p:nvSpPr>
        <p:spPr>
          <a:xfrm>
            <a:off x="224660" y="4509121"/>
            <a:ext cx="11952651" cy="1723549"/>
          </a:xfrm>
          <a:prstGeom prst="rect">
            <a:avLst/>
          </a:prstGeom>
        </p:spPr>
        <p:txBody>
          <a:bodyPr wrap="square">
            <a:spAutoFit/>
          </a:bodyPr>
          <a:lstStyle/>
          <a:p>
            <a:pPr marL="457200" marR="2201545" indent="-6350" algn="just">
              <a:lnSpc>
                <a:spcPct val="200000"/>
              </a:lnSpc>
              <a:spcBef>
                <a:spcPts val="600"/>
              </a:spcBef>
              <a:spcAft>
                <a:spcPts val="600"/>
              </a:spcAft>
            </a:pPr>
            <a:r>
              <a:rPr lang="es-PE" sz="1200" b="1" dirty="0">
                <a:solidFill>
                  <a:srgbClr val="000000"/>
                </a:solidFill>
                <a:latin typeface="Arial" panose="020B0604020202020204" pitchFamily="34" charset="0"/>
                <a:ea typeface="Arial" panose="020B0604020202020204" pitchFamily="34" charset="0"/>
              </a:rPr>
              <a:t>Interpretación:</a:t>
            </a:r>
            <a:endParaRPr lang="es-PE" sz="1200" dirty="0">
              <a:solidFill>
                <a:srgbClr val="000000"/>
              </a:solidFill>
              <a:latin typeface="Arial" panose="020B0604020202020204" pitchFamily="34" charset="0"/>
              <a:ea typeface="Arial" panose="020B0604020202020204" pitchFamily="34" charset="0"/>
            </a:endParaRPr>
          </a:p>
          <a:p>
            <a:pPr marL="457200" marR="2201545" indent="450215" algn="just">
              <a:lnSpc>
                <a:spcPct val="200000"/>
              </a:lnSpc>
              <a:spcBef>
                <a:spcPts val="600"/>
              </a:spcBef>
              <a:spcAft>
                <a:spcPts val="600"/>
              </a:spcAft>
            </a:pPr>
            <a:r>
              <a:rPr lang="es-PE" sz="1200" b="1" dirty="0">
                <a:solidFill>
                  <a:srgbClr val="000000"/>
                </a:solidFill>
                <a:latin typeface="Arial" panose="020B0604020202020204" pitchFamily="34" charset="0"/>
                <a:ea typeface="Arial" panose="020B0604020202020204" pitchFamily="34" charset="0"/>
              </a:rPr>
              <a:t>Según la tabla 4 y gráfico 1 se observa los resultados de los niveles de Cuento que lograron los estudiantes con el siguiente detalle: 13 estudiantes (56,52%) se ubicaron en el nivel Muy Alto, 10 estudiantes (43,48%) lograron el nivel Alto, mientras que en las categorías Regular y Bajo no se ha reportado ningún estudiante.</a:t>
            </a:r>
            <a:endParaRPr lang="es-PE" sz="1200" b="1" dirty="0">
              <a:solidFill>
                <a:srgbClr val="000000"/>
              </a:solidFill>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8259772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44693" y="1"/>
            <a:ext cx="10753195" cy="1200329"/>
          </a:xfrm>
          <a:prstGeom prst="rect">
            <a:avLst/>
          </a:prstGeom>
        </p:spPr>
        <p:txBody>
          <a:bodyPr wrap="square">
            <a:spAutoFit/>
          </a:bodyPr>
          <a:lstStyle/>
          <a:p>
            <a:pPr marL="449580" marR="2201545" indent="-6350" algn="just">
              <a:lnSpc>
                <a:spcPct val="200000"/>
              </a:lnSpc>
              <a:spcAft>
                <a:spcPts val="0"/>
              </a:spcAft>
            </a:pPr>
            <a:r>
              <a:rPr lang="es-US" b="1" dirty="0">
                <a:latin typeface="Arial" panose="020B0604020202020204" pitchFamily="34" charset="0"/>
                <a:ea typeface="Times New Roman" panose="02020603050405020304" pitchFamily="18" charset="0"/>
                <a:cs typeface="Times New Roman" panose="02020603050405020304" pitchFamily="18" charset="0"/>
              </a:rPr>
              <a:t>Tabla </a:t>
            </a:r>
            <a:r>
              <a:rPr lang="es-US" b="1" dirty="0" smtClean="0">
                <a:latin typeface="Arial" panose="020B0604020202020204" pitchFamily="34" charset="0"/>
                <a:ea typeface="Times New Roman" panose="02020603050405020304" pitchFamily="18" charset="0"/>
                <a:cs typeface="Times New Roman" panose="02020603050405020304" pitchFamily="18" charset="0"/>
              </a:rPr>
              <a:t>7</a:t>
            </a:r>
            <a:endParaRPr lang="es-PE" dirty="0">
              <a:latin typeface="Arial" panose="020B0604020202020204" pitchFamily="34" charset="0"/>
              <a:ea typeface="Times New Roman" panose="02020603050405020304" pitchFamily="18" charset="0"/>
              <a:cs typeface="Times New Roman" panose="02020603050405020304" pitchFamily="18" charset="0"/>
            </a:endParaRPr>
          </a:p>
          <a:p>
            <a:pPr marL="449580" marR="2201545" indent="-6350" algn="just">
              <a:lnSpc>
                <a:spcPct val="200000"/>
              </a:lnSpc>
              <a:spcAft>
                <a:spcPts val="0"/>
              </a:spcAft>
            </a:pPr>
            <a:r>
              <a:rPr lang="es-US" i="1" dirty="0">
                <a:latin typeface="Arial" panose="020B0604020202020204" pitchFamily="34" charset="0"/>
                <a:ea typeface="Times New Roman" panose="02020603050405020304" pitchFamily="18" charset="0"/>
                <a:cs typeface="Times New Roman" panose="02020603050405020304" pitchFamily="18" charset="0"/>
              </a:rPr>
              <a:t>Niveles de desarrollo de la leyenda</a:t>
            </a:r>
            <a:endParaRPr lang="es-PE"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3" name="Tabla 2"/>
          <p:cNvGraphicFramePr>
            <a:graphicFrameLocks noGrp="1"/>
          </p:cNvGraphicFramePr>
          <p:nvPr>
            <p:extLst>
              <p:ext uri="{D42A27DB-BD31-4B8C-83A1-F6EECF244321}">
                <p14:modId xmlns:p14="http://schemas.microsoft.com/office/powerpoint/2010/main" val="1030559270"/>
              </p:ext>
            </p:extLst>
          </p:nvPr>
        </p:nvGraphicFramePr>
        <p:xfrm>
          <a:off x="143339" y="1124744"/>
          <a:ext cx="7104788" cy="2549055"/>
        </p:xfrm>
        <a:graphic>
          <a:graphicData uri="http://schemas.openxmlformats.org/drawingml/2006/table">
            <a:tbl>
              <a:tblPr firstRow="1" bandRow="1">
                <a:tableStyleId>{5C22544A-7EE6-4342-B048-85BDC9FD1C3A}</a:tableStyleId>
              </a:tblPr>
              <a:tblGrid>
                <a:gridCol w="1776197"/>
                <a:gridCol w="1776197"/>
                <a:gridCol w="1776197"/>
                <a:gridCol w="1776197"/>
              </a:tblGrid>
              <a:tr h="336987">
                <a:tc>
                  <a:txBody>
                    <a:bodyPr/>
                    <a:lstStyle/>
                    <a:p>
                      <a:r>
                        <a:rPr lang="es-PE" dirty="0" smtClean="0"/>
                        <a:t>cualitativo</a:t>
                      </a:r>
                      <a:endParaRPr lang="es-PE" dirty="0"/>
                    </a:p>
                  </a:txBody>
                  <a:tcPr marL="121920" marR="121920"/>
                </a:tc>
                <a:tc>
                  <a:txBody>
                    <a:bodyPr/>
                    <a:lstStyle/>
                    <a:p>
                      <a:r>
                        <a:rPr lang="es-PE" dirty="0" smtClean="0"/>
                        <a:t>cuantitativo</a:t>
                      </a:r>
                      <a:endParaRPr lang="es-PE" dirty="0"/>
                    </a:p>
                  </a:txBody>
                  <a:tcPr marL="121920" marR="121920"/>
                </a:tc>
                <a:tc>
                  <a:txBody>
                    <a:bodyPr/>
                    <a:lstStyle/>
                    <a:p>
                      <a:r>
                        <a:rPr lang="es-PE" dirty="0" smtClean="0"/>
                        <a:t>Frecuencia </a:t>
                      </a:r>
                      <a:endParaRPr lang="es-PE" dirty="0"/>
                    </a:p>
                  </a:txBody>
                  <a:tcPr marL="121920" marR="121920"/>
                </a:tc>
                <a:tc>
                  <a:txBody>
                    <a:bodyPr/>
                    <a:lstStyle/>
                    <a:p>
                      <a:r>
                        <a:rPr lang="es-PE" dirty="0" smtClean="0"/>
                        <a:t>porcentaje</a:t>
                      </a:r>
                      <a:endParaRPr lang="es-PE" dirty="0"/>
                    </a:p>
                  </a:txBody>
                  <a:tcPr marL="121920" marR="121920"/>
                </a:tc>
              </a:tr>
              <a:tr h="436659">
                <a:tc>
                  <a:txBody>
                    <a:bodyPr/>
                    <a:lstStyle/>
                    <a:p>
                      <a:r>
                        <a:rPr lang="es-PE" dirty="0" smtClean="0"/>
                        <a:t>Muy alto</a:t>
                      </a:r>
                      <a:endParaRPr lang="es-PE" dirty="0"/>
                    </a:p>
                  </a:txBody>
                  <a:tcPr marL="121920" marR="121920"/>
                </a:tc>
                <a:tc>
                  <a:txBody>
                    <a:bodyPr/>
                    <a:lstStyle/>
                    <a:p>
                      <a:r>
                        <a:rPr lang="es-PE" dirty="0" smtClean="0"/>
                        <a:t>17-20</a:t>
                      </a:r>
                      <a:endParaRPr lang="es-PE" dirty="0"/>
                    </a:p>
                  </a:txBody>
                  <a:tcPr marL="121920" marR="121920"/>
                </a:tc>
                <a:tc>
                  <a:txBody>
                    <a:bodyPr/>
                    <a:lstStyle/>
                    <a:p>
                      <a:r>
                        <a:rPr lang="es-PE" dirty="0" smtClean="0"/>
                        <a:t>13</a:t>
                      </a:r>
                      <a:endParaRPr lang="es-PE" dirty="0"/>
                    </a:p>
                  </a:txBody>
                  <a:tcPr marL="121920" marR="121920"/>
                </a:tc>
                <a:tc>
                  <a:txBody>
                    <a:bodyPr/>
                    <a:lstStyle/>
                    <a:p>
                      <a:r>
                        <a:rPr lang="es-US" sz="1800" kern="1200" dirty="0" smtClean="0">
                          <a:solidFill>
                            <a:schemeClr val="dk1"/>
                          </a:solidFill>
                          <a:effectLst/>
                          <a:latin typeface="+mn-lt"/>
                          <a:ea typeface="+mn-ea"/>
                          <a:cs typeface="+mn-cs"/>
                        </a:rPr>
                        <a:t>56.52</a:t>
                      </a:r>
                      <a:r>
                        <a:rPr lang="es-PE" dirty="0" smtClean="0"/>
                        <a:t>%</a:t>
                      </a:r>
                      <a:endParaRPr lang="es-PE" dirty="0"/>
                    </a:p>
                  </a:txBody>
                  <a:tcPr marL="121920" marR="121920"/>
                </a:tc>
              </a:tr>
              <a:tr h="436659">
                <a:tc>
                  <a:txBody>
                    <a:bodyPr/>
                    <a:lstStyle/>
                    <a:p>
                      <a:r>
                        <a:rPr lang="es-PE" dirty="0" smtClean="0"/>
                        <a:t>alto</a:t>
                      </a:r>
                      <a:endParaRPr lang="es-PE" dirty="0"/>
                    </a:p>
                  </a:txBody>
                  <a:tcPr marL="121920" marR="121920"/>
                </a:tc>
                <a:tc>
                  <a:txBody>
                    <a:bodyPr/>
                    <a:lstStyle/>
                    <a:p>
                      <a:r>
                        <a:rPr lang="es-PE" dirty="0" smtClean="0"/>
                        <a:t>13-16</a:t>
                      </a:r>
                      <a:endParaRPr lang="es-PE" dirty="0"/>
                    </a:p>
                  </a:txBody>
                  <a:tcPr marL="121920" marR="121920"/>
                </a:tc>
                <a:tc>
                  <a:txBody>
                    <a:bodyPr/>
                    <a:lstStyle/>
                    <a:p>
                      <a:r>
                        <a:rPr lang="es-PE" dirty="0" smtClean="0"/>
                        <a:t>08</a:t>
                      </a:r>
                      <a:endParaRPr lang="es-PE" dirty="0"/>
                    </a:p>
                  </a:txBody>
                  <a:tcPr marL="121920" marR="121920"/>
                </a:tc>
                <a:tc>
                  <a:txBody>
                    <a:bodyPr/>
                    <a:lstStyle/>
                    <a:p>
                      <a:r>
                        <a:rPr lang="es-US" sz="1800" kern="1200" dirty="0" smtClean="0">
                          <a:solidFill>
                            <a:schemeClr val="dk1"/>
                          </a:solidFill>
                          <a:effectLst/>
                          <a:latin typeface="+mn-lt"/>
                          <a:ea typeface="+mn-ea"/>
                          <a:cs typeface="+mn-cs"/>
                        </a:rPr>
                        <a:t>34.78</a:t>
                      </a:r>
                      <a:r>
                        <a:rPr lang="es-PE" dirty="0" smtClean="0"/>
                        <a:t>%</a:t>
                      </a:r>
                      <a:endParaRPr lang="es-PE" dirty="0"/>
                    </a:p>
                  </a:txBody>
                  <a:tcPr marL="121920" marR="121920"/>
                </a:tc>
              </a:tr>
              <a:tr h="436659">
                <a:tc>
                  <a:txBody>
                    <a:bodyPr/>
                    <a:lstStyle/>
                    <a:p>
                      <a:r>
                        <a:rPr lang="es-PE" dirty="0" smtClean="0"/>
                        <a:t>regular</a:t>
                      </a:r>
                      <a:endParaRPr lang="es-PE" dirty="0"/>
                    </a:p>
                  </a:txBody>
                  <a:tcPr marL="121920" marR="121920"/>
                </a:tc>
                <a:tc>
                  <a:txBody>
                    <a:bodyPr/>
                    <a:lstStyle/>
                    <a:p>
                      <a:r>
                        <a:rPr lang="es-PE" dirty="0" smtClean="0"/>
                        <a:t>9-12</a:t>
                      </a:r>
                      <a:endParaRPr lang="es-PE" dirty="0"/>
                    </a:p>
                  </a:txBody>
                  <a:tcPr marL="121920" marR="121920"/>
                </a:tc>
                <a:tc>
                  <a:txBody>
                    <a:bodyPr/>
                    <a:lstStyle/>
                    <a:p>
                      <a:r>
                        <a:rPr lang="es-PE" dirty="0" smtClean="0"/>
                        <a:t>2</a:t>
                      </a:r>
                      <a:endParaRPr lang="es-PE" dirty="0"/>
                    </a:p>
                  </a:txBody>
                  <a:tcPr marL="121920" marR="121920"/>
                </a:tc>
                <a:tc>
                  <a:txBody>
                    <a:bodyPr/>
                    <a:lstStyle/>
                    <a:p>
                      <a:r>
                        <a:rPr lang="es-PE" dirty="0" smtClean="0"/>
                        <a:t>8.70%</a:t>
                      </a:r>
                      <a:endParaRPr lang="es-PE" dirty="0"/>
                    </a:p>
                  </a:txBody>
                  <a:tcPr marL="121920" marR="121920"/>
                </a:tc>
              </a:tr>
              <a:tr h="436659">
                <a:tc>
                  <a:txBody>
                    <a:bodyPr/>
                    <a:lstStyle/>
                    <a:p>
                      <a:r>
                        <a:rPr lang="es-PE" dirty="0" smtClean="0"/>
                        <a:t>bajo</a:t>
                      </a:r>
                      <a:endParaRPr lang="es-PE" dirty="0"/>
                    </a:p>
                  </a:txBody>
                  <a:tcPr marL="121920" marR="121920"/>
                </a:tc>
                <a:tc>
                  <a:txBody>
                    <a:bodyPr/>
                    <a:lstStyle/>
                    <a:p>
                      <a:r>
                        <a:rPr lang="es-PE" dirty="0" smtClean="0"/>
                        <a:t>5-8</a:t>
                      </a:r>
                      <a:endParaRPr lang="es-PE" dirty="0"/>
                    </a:p>
                  </a:txBody>
                  <a:tcPr marL="121920" marR="121920"/>
                </a:tc>
                <a:tc>
                  <a:txBody>
                    <a:bodyPr/>
                    <a:lstStyle/>
                    <a:p>
                      <a:r>
                        <a:rPr lang="es-PE" dirty="0" smtClean="0"/>
                        <a:t>0</a:t>
                      </a:r>
                      <a:endParaRPr lang="es-PE" dirty="0"/>
                    </a:p>
                  </a:txBody>
                  <a:tcPr marL="121920" marR="121920"/>
                </a:tc>
                <a:tc>
                  <a:txBody>
                    <a:bodyPr/>
                    <a:lstStyle/>
                    <a:p>
                      <a:r>
                        <a:rPr lang="es-PE" dirty="0" smtClean="0"/>
                        <a:t>0,00%</a:t>
                      </a:r>
                      <a:endParaRPr lang="es-PE" dirty="0"/>
                    </a:p>
                  </a:txBody>
                  <a:tcPr marL="121920" marR="121920"/>
                </a:tc>
              </a:tr>
              <a:tr h="436659">
                <a:tc>
                  <a:txBody>
                    <a:bodyPr/>
                    <a:lstStyle/>
                    <a:p>
                      <a:r>
                        <a:rPr lang="es-PE" dirty="0" smtClean="0"/>
                        <a:t>total</a:t>
                      </a:r>
                      <a:endParaRPr lang="es-PE" dirty="0"/>
                    </a:p>
                  </a:txBody>
                  <a:tcPr marL="121920" marR="121920"/>
                </a:tc>
                <a:tc>
                  <a:txBody>
                    <a:bodyPr/>
                    <a:lstStyle/>
                    <a:p>
                      <a:r>
                        <a:rPr lang="es-PE" dirty="0" smtClean="0"/>
                        <a:t>total</a:t>
                      </a:r>
                      <a:endParaRPr lang="es-PE" dirty="0"/>
                    </a:p>
                  </a:txBody>
                  <a:tcPr marL="121920" marR="121920"/>
                </a:tc>
                <a:tc>
                  <a:txBody>
                    <a:bodyPr/>
                    <a:lstStyle/>
                    <a:p>
                      <a:r>
                        <a:rPr lang="es-PE" dirty="0" smtClean="0"/>
                        <a:t>23</a:t>
                      </a:r>
                      <a:endParaRPr lang="es-PE" dirty="0"/>
                    </a:p>
                  </a:txBody>
                  <a:tcPr marL="121920" marR="121920"/>
                </a:tc>
                <a:tc>
                  <a:txBody>
                    <a:bodyPr/>
                    <a:lstStyle/>
                    <a:p>
                      <a:r>
                        <a:rPr lang="es-PE" dirty="0" smtClean="0"/>
                        <a:t>100.00%</a:t>
                      </a:r>
                      <a:endParaRPr lang="es-PE" dirty="0"/>
                    </a:p>
                  </a:txBody>
                  <a:tcPr marL="121920" marR="121920"/>
                </a:tc>
              </a:tr>
            </a:tbl>
          </a:graphicData>
        </a:graphic>
      </p:graphicFrame>
      <p:sp>
        <p:nvSpPr>
          <p:cNvPr id="4" name="Rectángulo 3"/>
          <p:cNvSpPr/>
          <p:nvPr/>
        </p:nvSpPr>
        <p:spPr>
          <a:xfrm>
            <a:off x="6960096" y="116633"/>
            <a:ext cx="6480043" cy="289951"/>
          </a:xfrm>
          <a:prstGeom prst="rect">
            <a:avLst/>
          </a:prstGeom>
        </p:spPr>
        <p:txBody>
          <a:bodyPr wrap="square">
            <a:spAutoFit/>
          </a:bodyPr>
          <a:lstStyle/>
          <a:p>
            <a:pPr marL="899160" marR="2201545" indent="91440" algn="just">
              <a:lnSpc>
                <a:spcPct val="107000"/>
              </a:lnSpc>
              <a:spcAft>
                <a:spcPts val="0"/>
              </a:spcAft>
            </a:pPr>
            <a:r>
              <a:rPr lang="es-US" sz="1200" b="1" dirty="0">
                <a:latin typeface="Arial" panose="020B0604020202020204" pitchFamily="34" charset="0"/>
                <a:ea typeface="Times New Roman" panose="02020603050405020304" pitchFamily="18" charset="0"/>
                <a:cs typeface="Times New Roman" panose="02020603050405020304" pitchFamily="18" charset="0"/>
              </a:rPr>
              <a:t>Figura 2. </a:t>
            </a:r>
            <a:r>
              <a:rPr lang="es-US" sz="1200" dirty="0">
                <a:latin typeface="Arial" panose="020B0604020202020204" pitchFamily="34" charset="0"/>
                <a:ea typeface="Times New Roman" panose="02020603050405020304" pitchFamily="18" charset="0"/>
                <a:cs typeface="Times New Roman" panose="02020603050405020304" pitchFamily="18" charset="0"/>
              </a:rPr>
              <a:t>Niveles de desarrollo de la leyenda</a:t>
            </a:r>
            <a:endParaRPr lang="es-PE"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5" name="Imagen 4"/>
          <p:cNvPicPr>
            <a:picLocks noChangeAspect="1"/>
          </p:cNvPicPr>
          <p:nvPr/>
        </p:nvPicPr>
        <p:blipFill>
          <a:blip r:embed="rId2"/>
          <a:stretch>
            <a:fillRect/>
          </a:stretch>
        </p:blipFill>
        <p:spPr>
          <a:xfrm>
            <a:off x="7728183" y="1200330"/>
            <a:ext cx="3936437" cy="2530059"/>
          </a:xfrm>
          <a:prstGeom prst="rect">
            <a:avLst/>
          </a:prstGeom>
        </p:spPr>
      </p:pic>
      <p:sp>
        <p:nvSpPr>
          <p:cNvPr id="6" name="Rectángulo 5"/>
          <p:cNvSpPr/>
          <p:nvPr/>
        </p:nvSpPr>
        <p:spPr>
          <a:xfrm>
            <a:off x="-336715" y="4005064"/>
            <a:ext cx="12192000" cy="1969770"/>
          </a:xfrm>
          <a:prstGeom prst="rect">
            <a:avLst/>
          </a:prstGeom>
        </p:spPr>
        <p:txBody>
          <a:bodyPr wrap="square">
            <a:spAutoFit/>
          </a:bodyPr>
          <a:lstStyle/>
          <a:p>
            <a:pPr marL="457200" marR="2201545" indent="-6350" algn="just">
              <a:lnSpc>
                <a:spcPct val="200000"/>
              </a:lnSpc>
              <a:spcBef>
                <a:spcPts val="600"/>
              </a:spcBef>
              <a:spcAft>
                <a:spcPts val="600"/>
              </a:spcAft>
            </a:pPr>
            <a:r>
              <a:rPr lang="es-US" sz="1400" b="1" dirty="0">
                <a:latin typeface="Arial" panose="020B0604020202020204" pitchFamily="34" charset="0"/>
                <a:ea typeface="Times New Roman" panose="02020603050405020304" pitchFamily="18" charset="0"/>
                <a:cs typeface="Times New Roman" panose="02020603050405020304" pitchFamily="18" charset="0"/>
              </a:rPr>
              <a:t>Interpretación:</a:t>
            </a:r>
            <a:endParaRPr lang="es-PE" sz="1400" dirty="0">
              <a:latin typeface="Arial" panose="020B0604020202020204" pitchFamily="34" charset="0"/>
              <a:ea typeface="Times New Roman" panose="02020603050405020304" pitchFamily="18" charset="0"/>
              <a:cs typeface="Times New Roman" panose="02020603050405020304" pitchFamily="18" charset="0"/>
            </a:endParaRPr>
          </a:p>
          <a:p>
            <a:pPr marL="457200" marR="2201545" indent="450215" algn="just">
              <a:lnSpc>
                <a:spcPct val="200000"/>
              </a:lnSpc>
              <a:spcBef>
                <a:spcPts val="600"/>
              </a:spcBef>
              <a:spcAft>
                <a:spcPts val="600"/>
              </a:spcAft>
            </a:pPr>
            <a:r>
              <a:rPr lang="es-US" sz="1400" dirty="0">
                <a:latin typeface="Arial" panose="020B0604020202020204" pitchFamily="34" charset="0"/>
                <a:ea typeface="Times New Roman" panose="02020603050405020304" pitchFamily="18" charset="0"/>
                <a:cs typeface="Times New Roman" panose="02020603050405020304" pitchFamily="18" charset="0"/>
              </a:rPr>
              <a:t>Según la tabla 5 y figura 2 se aprecia los resultados de los niveles de conocimiento sobre la Leyenda por parte de los estudiantes del primer grado de secundaria: 13 estudiantes (34,78%) tienen un conocimiento Muy Alto, 8 estudiantes (43,48%) posee un nivel Alto, y 2 estudiantes (8,70%) perciben que conocen en nivel Regular.</a:t>
            </a:r>
            <a:endParaRPr lang="es-PE"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814989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7397"/>
            <a:ext cx="9144000" cy="1077218"/>
          </a:xfrm>
          <a:prstGeom prst="rect">
            <a:avLst/>
          </a:prstGeom>
        </p:spPr>
        <p:txBody>
          <a:bodyPr wrap="square">
            <a:spAutoFit/>
          </a:bodyPr>
          <a:lstStyle/>
          <a:p>
            <a:pPr marL="449580" marR="2201545" indent="-6350" algn="just">
              <a:lnSpc>
                <a:spcPct val="200000"/>
              </a:lnSpc>
              <a:spcAft>
                <a:spcPts val="0"/>
              </a:spcAft>
            </a:pPr>
            <a:r>
              <a:rPr lang="es-US" sz="1600" b="1" dirty="0">
                <a:latin typeface="Arial" panose="020B0604020202020204" pitchFamily="34" charset="0"/>
                <a:ea typeface="Times New Roman" panose="02020603050405020304" pitchFamily="18" charset="0"/>
                <a:cs typeface="Times New Roman" panose="02020603050405020304" pitchFamily="18" charset="0"/>
              </a:rPr>
              <a:t>Tabla 6</a:t>
            </a:r>
            <a:endParaRPr lang="es-PE" sz="1600" dirty="0">
              <a:latin typeface="Arial" panose="020B0604020202020204" pitchFamily="34" charset="0"/>
              <a:ea typeface="Times New Roman" panose="02020603050405020304" pitchFamily="18" charset="0"/>
              <a:cs typeface="Times New Roman" panose="02020603050405020304" pitchFamily="18" charset="0"/>
            </a:endParaRPr>
          </a:p>
          <a:p>
            <a:pPr marL="449580" marR="2201545" indent="-6350" algn="just">
              <a:lnSpc>
                <a:spcPct val="200000"/>
              </a:lnSpc>
              <a:spcAft>
                <a:spcPts val="0"/>
              </a:spcAft>
            </a:pPr>
            <a:r>
              <a:rPr lang="es-US" sz="1600" b="1" i="1" dirty="0">
                <a:latin typeface="Arial" panose="020B0604020202020204" pitchFamily="34" charset="0"/>
                <a:ea typeface="Times New Roman" panose="02020603050405020304" pitchFamily="18" charset="0"/>
                <a:cs typeface="Times New Roman" panose="02020603050405020304" pitchFamily="18" charset="0"/>
              </a:rPr>
              <a:t>Niveles de desarrollo de la fábula</a:t>
            </a:r>
            <a:endParaRPr lang="es-PE" sz="1600" b="1"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3" name="Tabla 2"/>
          <p:cNvGraphicFramePr>
            <a:graphicFrameLocks noGrp="1"/>
          </p:cNvGraphicFramePr>
          <p:nvPr>
            <p:extLst>
              <p:ext uri="{D42A27DB-BD31-4B8C-83A1-F6EECF244321}">
                <p14:modId xmlns:p14="http://schemas.microsoft.com/office/powerpoint/2010/main" val="171018794"/>
              </p:ext>
            </p:extLst>
          </p:nvPr>
        </p:nvGraphicFramePr>
        <p:xfrm>
          <a:off x="143339" y="1124744"/>
          <a:ext cx="7104788" cy="2549055"/>
        </p:xfrm>
        <a:graphic>
          <a:graphicData uri="http://schemas.openxmlformats.org/drawingml/2006/table">
            <a:tbl>
              <a:tblPr firstRow="1" bandRow="1">
                <a:tableStyleId>{5C22544A-7EE6-4342-B048-85BDC9FD1C3A}</a:tableStyleId>
              </a:tblPr>
              <a:tblGrid>
                <a:gridCol w="1776197"/>
                <a:gridCol w="1776197"/>
                <a:gridCol w="1776197"/>
                <a:gridCol w="1776197"/>
              </a:tblGrid>
              <a:tr h="336987">
                <a:tc>
                  <a:txBody>
                    <a:bodyPr/>
                    <a:lstStyle/>
                    <a:p>
                      <a:r>
                        <a:rPr lang="es-PE" dirty="0" smtClean="0"/>
                        <a:t>cualitativo</a:t>
                      </a:r>
                      <a:endParaRPr lang="es-PE" dirty="0"/>
                    </a:p>
                  </a:txBody>
                  <a:tcPr marL="121920" marR="121920"/>
                </a:tc>
                <a:tc>
                  <a:txBody>
                    <a:bodyPr/>
                    <a:lstStyle/>
                    <a:p>
                      <a:r>
                        <a:rPr lang="es-PE" dirty="0" smtClean="0"/>
                        <a:t>cuantitativo</a:t>
                      </a:r>
                      <a:endParaRPr lang="es-PE" dirty="0"/>
                    </a:p>
                  </a:txBody>
                  <a:tcPr marL="121920" marR="121920"/>
                </a:tc>
                <a:tc>
                  <a:txBody>
                    <a:bodyPr/>
                    <a:lstStyle/>
                    <a:p>
                      <a:r>
                        <a:rPr lang="es-PE" dirty="0" smtClean="0"/>
                        <a:t>Frecuencia </a:t>
                      </a:r>
                      <a:endParaRPr lang="es-PE" dirty="0"/>
                    </a:p>
                  </a:txBody>
                  <a:tcPr marL="121920" marR="121920"/>
                </a:tc>
                <a:tc>
                  <a:txBody>
                    <a:bodyPr/>
                    <a:lstStyle/>
                    <a:p>
                      <a:r>
                        <a:rPr lang="es-PE" dirty="0" smtClean="0"/>
                        <a:t>porcentaje</a:t>
                      </a:r>
                      <a:endParaRPr lang="es-PE" dirty="0"/>
                    </a:p>
                  </a:txBody>
                  <a:tcPr marL="121920" marR="121920"/>
                </a:tc>
              </a:tr>
              <a:tr h="436659">
                <a:tc>
                  <a:txBody>
                    <a:bodyPr/>
                    <a:lstStyle/>
                    <a:p>
                      <a:r>
                        <a:rPr lang="es-PE" dirty="0" smtClean="0"/>
                        <a:t>Muy alto</a:t>
                      </a:r>
                      <a:endParaRPr lang="es-PE" dirty="0"/>
                    </a:p>
                  </a:txBody>
                  <a:tcPr marL="121920" marR="121920"/>
                </a:tc>
                <a:tc>
                  <a:txBody>
                    <a:bodyPr/>
                    <a:lstStyle/>
                    <a:p>
                      <a:r>
                        <a:rPr lang="es-PE" dirty="0" smtClean="0"/>
                        <a:t>17-20</a:t>
                      </a:r>
                      <a:endParaRPr lang="es-PE" dirty="0"/>
                    </a:p>
                  </a:txBody>
                  <a:tcPr marL="121920" marR="121920"/>
                </a:tc>
                <a:tc>
                  <a:txBody>
                    <a:bodyPr/>
                    <a:lstStyle/>
                    <a:p>
                      <a:r>
                        <a:rPr lang="es-PE" dirty="0" smtClean="0"/>
                        <a:t>13</a:t>
                      </a:r>
                      <a:endParaRPr lang="es-PE" dirty="0"/>
                    </a:p>
                  </a:txBody>
                  <a:tcPr marL="121920" marR="121920"/>
                </a:tc>
                <a:tc>
                  <a:txBody>
                    <a:bodyPr/>
                    <a:lstStyle/>
                    <a:p>
                      <a:r>
                        <a:rPr lang="es-US" sz="1800" kern="1200" dirty="0" smtClean="0">
                          <a:solidFill>
                            <a:schemeClr val="dk1"/>
                          </a:solidFill>
                          <a:effectLst/>
                          <a:latin typeface="+mn-lt"/>
                          <a:ea typeface="+mn-ea"/>
                          <a:cs typeface="+mn-cs"/>
                        </a:rPr>
                        <a:t>56.52</a:t>
                      </a:r>
                      <a:r>
                        <a:rPr lang="es-PE" dirty="0" smtClean="0"/>
                        <a:t>%</a:t>
                      </a:r>
                      <a:endParaRPr lang="es-PE" dirty="0"/>
                    </a:p>
                  </a:txBody>
                  <a:tcPr marL="121920" marR="121920"/>
                </a:tc>
              </a:tr>
              <a:tr h="436659">
                <a:tc>
                  <a:txBody>
                    <a:bodyPr/>
                    <a:lstStyle/>
                    <a:p>
                      <a:r>
                        <a:rPr lang="es-PE" dirty="0" smtClean="0"/>
                        <a:t>alto</a:t>
                      </a:r>
                      <a:endParaRPr lang="es-PE" dirty="0"/>
                    </a:p>
                  </a:txBody>
                  <a:tcPr marL="121920" marR="121920"/>
                </a:tc>
                <a:tc>
                  <a:txBody>
                    <a:bodyPr/>
                    <a:lstStyle/>
                    <a:p>
                      <a:r>
                        <a:rPr lang="es-PE" dirty="0" smtClean="0"/>
                        <a:t>13-16</a:t>
                      </a:r>
                      <a:endParaRPr lang="es-PE" dirty="0"/>
                    </a:p>
                  </a:txBody>
                  <a:tcPr marL="121920" marR="121920"/>
                </a:tc>
                <a:tc>
                  <a:txBody>
                    <a:bodyPr/>
                    <a:lstStyle/>
                    <a:p>
                      <a:r>
                        <a:rPr lang="es-PE" dirty="0" smtClean="0"/>
                        <a:t>08</a:t>
                      </a:r>
                      <a:endParaRPr lang="es-PE" dirty="0"/>
                    </a:p>
                  </a:txBody>
                  <a:tcPr marL="121920" marR="121920"/>
                </a:tc>
                <a:tc>
                  <a:txBody>
                    <a:bodyPr/>
                    <a:lstStyle/>
                    <a:p>
                      <a:r>
                        <a:rPr lang="es-US" sz="1800" kern="1200" dirty="0" smtClean="0">
                          <a:solidFill>
                            <a:schemeClr val="dk1"/>
                          </a:solidFill>
                          <a:effectLst/>
                          <a:latin typeface="+mn-lt"/>
                          <a:ea typeface="+mn-ea"/>
                          <a:cs typeface="+mn-cs"/>
                        </a:rPr>
                        <a:t>34.78</a:t>
                      </a:r>
                      <a:r>
                        <a:rPr lang="es-PE" dirty="0" smtClean="0"/>
                        <a:t>%</a:t>
                      </a:r>
                      <a:endParaRPr lang="es-PE" dirty="0"/>
                    </a:p>
                  </a:txBody>
                  <a:tcPr marL="121920" marR="121920"/>
                </a:tc>
              </a:tr>
              <a:tr h="436659">
                <a:tc>
                  <a:txBody>
                    <a:bodyPr/>
                    <a:lstStyle/>
                    <a:p>
                      <a:r>
                        <a:rPr lang="es-PE" dirty="0" smtClean="0"/>
                        <a:t>regular</a:t>
                      </a:r>
                      <a:endParaRPr lang="es-PE" dirty="0"/>
                    </a:p>
                  </a:txBody>
                  <a:tcPr marL="121920" marR="121920"/>
                </a:tc>
                <a:tc>
                  <a:txBody>
                    <a:bodyPr/>
                    <a:lstStyle/>
                    <a:p>
                      <a:r>
                        <a:rPr lang="es-PE" dirty="0" smtClean="0"/>
                        <a:t>9-12</a:t>
                      </a:r>
                      <a:endParaRPr lang="es-PE" dirty="0"/>
                    </a:p>
                  </a:txBody>
                  <a:tcPr marL="121920" marR="121920"/>
                </a:tc>
                <a:tc>
                  <a:txBody>
                    <a:bodyPr/>
                    <a:lstStyle/>
                    <a:p>
                      <a:r>
                        <a:rPr lang="es-PE" dirty="0" smtClean="0"/>
                        <a:t>2</a:t>
                      </a:r>
                      <a:endParaRPr lang="es-PE" dirty="0"/>
                    </a:p>
                  </a:txBody>
                  <a:tcPr marL="121920" marR="121920"/>
                </a:tc>
                <a:tc>
                  <a:txBody>
                    <a:bodyPr/>
                    <a:lstStyle/>
                    <a:p>
                      <a:r>
                        <a:rPr lang="es-PE" dirty="0" smtClean="0"/>
                        <a:t>8.70%</a:t>
                      </a:r>
                      <a:endParaRPr lang="es-PE" dirty="0"/>
                    </a:p>
                  </a:txBody>
                  <a:tcPr marL="121920" marR="121920"/>
                </a:tc>
              </a:tr>
              <a:tr h="436659">
                <a:tc>
                  <a:txBody>
                    <a:bodyPr/>
                    <a:lstStyle/>
                    <a:p>
                      <a:r>
                        <a:rPr lang="es-PE" dirty="0" smtClean="0"/>
                        <a:t>bajo</a:t>
                      </a:r>
                      <a:endParaRPr lang="es-PE" dirty="0"/>
                    </a:p>
                  </a:txBody>
                  <a:tcPr marL="121920" marR="121920"/>
                </a:tc>
                <a:tc>
                  <a:txBody>
                    <a:bodyPr/>
                    <a:lstStyle/>
                    <a:p>
                      <a:r>
                        <a:rPr lang="es-PE" dirty="0" smtClean="0"/>
                        <a:t>5-8</a:t>
                      </a:r>
                      <a:endParaRPr lang="es-PE" dirty="0"/>
                    </a:p>
                  </a:txBody>
                  <a:tcPr marL="121920" marR="121920"/>
                </a:tc>
                <a:tc>
                  <a:txBody>
                    <a:bodyPr/>
                    <a:lstStyle/>
                    <a:p>
                      <a:r>
                        <a:rPr lang="es-PE" dirty="0" smtClean="0"/>
                        <a:t>0</a:t>
                      </a:r>
                      <a:endParaRPr lang="es-PE" dirty="0"/>
                    </a:p>
                  </a:txBody>
                  <a:tcPr marL="121920" marR="121920"/>
                </a:tc>
                <a:tc>
                  <a:txBody>
                    <a:bodyPr/>
                    <a:lstStyle/>
                    <a:p>
                      <a:r>
                        <a:rPr lang="es-PE" dirty="0" smtClean="0"/>
                        <a:t>0,00%</a:t>
                      </a:r>
                      <a:endParaRPr lang="es-PE" dirty="0"/>
                    </a:p>
                  </a:txBody>
                  <a:tcPr marL="121920" marR="121920"/>
                </a:tc>
              </a:tr>
              <a:tr h="436659">
                <a:tc>
                  <a:txBody>
                    <a:bodyPr/>
                    <a:lstStyle/>
                    <a:p>
                      <a:r>
                        <a:rPr lang="es-PE" dirty="0" smtClean="0"/>
                        <a:t>total</a:t>
                      </a:r>
                      <a:endParaRPr lang="es-PE" dirty="0"/>
                    </a:p>
                  </a:txBody>
                  <a:tcPr marL="121920" marR="121920"/>
                </a:tc>
                <a:tc>
                  <a:txBody>
                    <a:bodyPr/>
                    <a:lstStyle/>
                    <a:p>
                      <a:r>
                        <a:rPr lang="es-PE" dirty="0" smtClean="0"/>
                        <a:t>total</a:t>
                      </a:r>
                      <a:endParaRPr lang="es-PE" dirty="0"/>
                    </a:p>
                  </a:txBody>
                  <a:tcPr marL="121920" marR="121920"/>
                </a:tc>
                <a:tc>
                  <a:txBody>
                    <a:bodyPr/>
                    <a:lstStyle/>
                    <a:p>
                      <a:r>
                        <a:rPr lang="es-PE" dirty="0" smtClean="0"/>
                        <a:t>23</a:t>
                      </a:r>
                      <a:endParaRPr lang="es-PE" dirty="0"/>
                    </a:p>
                  </a:txBody>
                  <a:tcPr marL="121920" marR="121920"/>
                </a:tc>
                <a:tc>
                  <a:txBody>
                    <a:bodyPr/>
                    <a:lstStyle/>
                    <a:p>
                      <a:r>
                        <a:rPr lang="es-PE" dirty="0" smtClean="0"/>
                        <a:t>100.00%</a:t>
                      </a:r>
                      <a:endParaRPr lang="es-PE" dirty="0"/>
                    </a:p>
                  </a:txBody>
                  <a:tcPr marL="121920" marR="121920"/>
                </a:tc>
              </a:tr>
            </a:tbl>
          </a:graphicData>
        </a:graphic>
      </p:graphicFrame>
      <p:sp>
        <p:nvSpPr>
          <p:cNvPr id="4" name="Rectángulo 3"/>
          <p:cNvSpPr/>
          <p:nvPr/>
        </p:nvSpPr>
        <p:spPr>
          <a:xfrm>
            <a:off x="5807968" y="321758"/>
            <a:ext cx="8640960" cy="289951"/>
          </a:xfrm>
          <a:prstGeom prst="rect">
            <a:avLst/>
          </a:prstGeom>
        </p:spPr>
        <p:txBody>
          <a:bodyPr wrap="square">
            <a:spAutoFit/>
          </a:bodyPr>
          <a:lstStyle/>
          <a:p>
            <a:pPr marL="1350010" marR="2201545" indent="-6350" algn="just">
              <a:lnSpc>
                <a:spcPct val="107000"/>
              </a:lnSpc>
              <a:spcAft>
                <a:spcPts val="0"/>
              </a:spcAft>
            </a:pPr>
            <a:r>
              <a:rPr lang="es-US" sz="1200" b="1" dirty="0">
                <a:latin typeface="Arial" panose="020B0604020202020204" pitchFamily="34" charset="0"/>
                <a:ea typeface="Times New Roman" panose="02020603050405020304" pitchFamily="18" charset="0"/>
                <a:cs typeface="Times New Roman" panose="02020603050405020304" pitchFamily="18" charset="0"/>
              </a:rPr>
              <a:t>Figura 3. </a:t>
            </a:r>
            <a:r>
              <a:rPr lang="es-US" sz="1200" dirty="0">
                <a:latin typeface="Arial" panose="020B0604020202020204" pitchFamily="34" charset="0"/>
                <a:ea typeface="Times New Roman" panose="02020603050405020304" pitchFamily="18" charset="0"/>
                <a:cs typeface="Times New Roman" panose="02020603050405020304" pitchFamily="18" charset="0"/>
              </a:rPr>
              <a:t>Niveles de desarrollo de la fábula</a:t>
            </a:r>
            <a:endParaRPr lang="es-PE"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5" name="Imagen 4"/>
          <p:cNvPicPr>
            <a:picLocks noChangeAspect="1"/>
          </p:cNvPicPr>
          <p:nvPr/>
        </p:nvPicPr>
        <p:blipFill>
          <a:blip r:embed="rId2"/>
          <a:stretch>
            <a:fillRect/>
          </a:stretch>
        </p:blipFill>
        <p:spPr>
          <a:xfrm>
            <a:off x="7728182" y="1008184"/>
            <a:ext cx="4243799" cy="2530059"/>
          </a:xfrm>
          <a:prstGeom prst="rect">
            <a:avLst/>
          </a:prstGeom>
        </p:spPr>
      </p:pic>
      <p:sp>
        <p:nvSpPr>
          <p:cNvPr id="6" name="Rectángulo 5"/>
          <p:cNvSpPr/>
          <p:nvPr/>
        </p:nvSpPr>
        <p:spPr>
          <a:xfrm>
            <a:off x="189763" y="3751398"/>
            <a:ext cx="11971980" cy="1969770"/>
          </a:xfrm>
          <a:prstGeom prst="rect">
            <a:avLst/>
          </a:prstGeom>
        </p:spPr>
        <p:txBody>
          <a:bodyPr wrap="square">
            <a:spAutoFit/>
          </a:bodyPr>
          <a:lstStyle/>
          <a:p>
            <a:pPr marL="457200" marR="2201545" indent="-6350" algn="just">
              <a:lnSpc>
                <a:spcPct val="200000"/>
              </a:lnSpc>
              <a:spcBef>
                <a:spcPts val="600"/>
              </a:spcBef>
              <a:spcAft>
                <a:spcPts val="600"/>
              </a:spcAft>
            </a:pPr>
            <a:r>
              <a:rPr lang="es-US" sz="1400" b="1" dirty="0">
                <a:latin typeface="Arial" panose="020B0604020202020204" pitchFamily="34" charset="0"/>
                <a:ea typeface="Times New Roman" panose="02020603050405020304" pitchFamily="18" charset="0"/>
                <a:cs typeface="Times New Roman" panose="02020603050405020304" pitchFamily="18" charset="0"/>
              </a:rPr>
              <a:t>Interpretación:</a:t>
            </a:r>
            <a:endParaRPr lang="es-PE" sz="1400" dirty="0">
              <a:latin typeface="Arial" panose="020B0604020202020204" pitchFamily="34" charset="0"/>
              <a:ea typeface="Times New Roman" panose="02020603050405020304" pitchFamily="18" charset="0"/>
              <a:cs typeface="Times New Roman" panose="02020603050405020304" pitchFamily="18" charset="0"/>
            </a:endParaRPr>
          </a:p>
          <a:p>
            <a:pPr marL="457200" marR="2201545" indent="450215" algn="just">
              <a:lnSpc>
                <a:spcPct val="200000"/>
              </a:lnSpc>
              <a:spcBef>
                <a:spcPts val="600"/>
              </a:spcBef>
              <a:spcAft>
                <a:spcPts val="600"/>
              </a:spcAft>
            </a:pPr>
            <a:r>
              <a:rPr lang="es-US" sz="1400" dirty="0">
                <a:latin typeface="Arial" panose="020B0604020202020204" pitchFamily="34" charset="0"/>
                <a:ea typeface="Times New Roman" panose="02020603050405020304" pitchFamily="18" charset="0"/>
                <a:cs typeface="Times New Roman" panose="02020603050405020304" pitchFamily="18" charset="0"/>
              </a:rPr>
              <a:t>Según la tabla 6 y figura 3 se distingue los resultados de los niveles de conocimiento sobre la Fábula por parte de los estudiantes del primer grado de secundaria: 13 estudiantes (34,78%) tienen un conocimiento Muy Alto, 8 estudiantes (43,48%) posee un nivel Alto, y 2 estudiantes (8,70%) perciben que conocen en nivel Regular.</a:t>
            </a:r>
            <a:endParaRPr lang="es-PE"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24156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1"/>
            <a:ext cx="12047307" cy="1831271"/>
          </a:xfrm>
          <a:prstGeom prst="rect">
            <a:avLst/>
          </a:prstGeom>
        </p:spPr>
        <p:txBody>
          <a:bodyPr wrap="square">
            <a:spAutoFit/>
          </a:bodyPr>
          <a:lstStyle/>
          <a:p>
            <a:pPr marR="2201545" lvl="0" algn="just">
              <a:lnSpc>
                <a:spcPct val="200000"/>
              </a:lnSpc>
              <a:spcBef>
                <a:spcPts val="600"/>
              </a:spcBef>
              <a:spcAft>
                <a:spcPts val="600"/>
              </a:spcAft>
            </a:pPr>
            <a:r>
              <a:rPr lang="es-PE" b="1" dirty="0">
                <a:solidFill>
                  <a:srgbClr val="000000"/>
                </a:solidFill>
                <a:latin typeface="Arial" panose="020B0604020202020204" pitchFamily="34" charset="0"/>
                <a:ea typeface="Arial" panose="020B0604020202020204" pitchFamily="34" charset="0"/>
              </a:rPr>
              <a:t>Resultados de la variable dependiente: Estructura textual</a:t>
            </a:r>
            <a:endParaRPr lang="es-PE" dirty="0">
              <a:solidFill>
                <a:srgbClr val="000000"/>
              </a:solidFill>
              <a:latin typeface="Arial" panose="020B0604020202020204" pitchFamily="34" charset="0"/>
              <a:ea typeface="Arial" panose="020B0604020202020204" pitchFamily="34" charset="0"/>
            </a:endParaRPr>
          </a:p>
          <a:p>
            <a:pPr marL="449580" marR="2201545" indent="-6350" algn="just">
              <a:lnSpc>
                <a:spcPct val="200000"/>
              </a:lnSpc>
              <a:spcAft>
                <a:spcPts val="0"/>
              </a:spcAft>
            </a:pPr>
            <a:r>
              <a:rPr lang="es-PE" b="1" dirty="0">
                <a:solidFill>
                  <a:srgbClr val="000000"/>
                </a:solidFill>
                <a:latin typeface="Arial" panose="020B0604020202020204" pitchFamily="34" charset="0"/>
                <a:ea typeface="Arial" panose="020B0604020202020204" pitchFamily="34" charset="0"/>
              </a:rPr>
              <a:t>Tabla 5</a:t>
            </a:r>
            <a:endParaRPr lang="es-PE" dirty="0">
              <a:solidFill>
                <a:srgbClr val="000000"/>
              </a:solidFill>
              <a:latin typeface="Arial" panose="020B0604020202020204" pitchFamily="34" charset="0"/>
              <a:ea typeface="Arial" panose="020B0604020202020204" pitchFamily="34" charset="0"/>
            </a:endParaRPr>
          </a:p>
          <a:p>
            <a:pPr marL="449580" marR="2201545" indent="-6350" algn="just">
              <a:lnSpc>
                <a:spcPct val="200000"/>
              </a:lnSpc>
              <a:spcAft>
                <a:spcPts val="0"/>
              </a:spcAft>
            </a:pPr>
            <a:r>
              <a:rPr lang="es-PE" i="1" dirty="0">
                <a:solidFill>
                  <a:srgbClr val="000000"/>
                </a:solidFill>
                <a:latin typeface="Arial" panose="020B0604020202020204" pitchFamily="34" charset="0"/>
                <a:ea typeface="Arial" panose="020B0604020202020204" pitchFamily="34" charset="0"/>
              </a:rPr>
              <a:t>Niveles de desarrollo de Tema</a:t>
            </a:r>
            <a:endParaRPr lang="es-PE" dirty="0">
              <a:solidFill>
                <a:srgbClr val="000000"/>
              </a:solidFill>
              <a:effectLst/>
              <a:latin typeface="Arial" panose="020B0604020202020204" pitchFamily="34" charset="0"/>
              <a:ea typeface="Arial" panose="020B0604020202020204" pitchFamily="34" charset="0"/>
            </a:endParaRPr>
          </a:p>
        </p:txBody>
      </p:sp>
      <p:graphicFrame>
        <p:nvGraphicFramePr>
          <p:cNvPr id="3" name="Gráfico 2">
            <a:extLst>
              <a:ext uri="{FF2B5EF4-FFF2-40B4-BE49-F238E27FC236}">
                <a16:creationId xmlns:lc="http://schemas.openxmlformats.org/drawingml/2006/lockedCanvas" xmlns:a16="http://schemas.microsoft.com/office/drawing/2014/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sdtdh="http://schemas.microsoft.com/office/word/2020/wordml/sdtdatahash"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el="http://schemas.microsoft.com/office/2019/extlst"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id="{2CD51798-D0C9-449E-9248-9C9390AF55DD}"/>
              </a:ext>
            </a:extLst>
          </p:cNvPr>
          <p:cNvGraphicFramePr/>
          <p:nvPr>
            <p:extLst>
              <p:ext uri="{D42A27DB-BD31-4B8C-83A1-F6EECF244321}">
                <p14:modId xmlns:p14="http://schemas.microsoft.com/office/powerpoint/2010/main" val="1548094775"/>
              </p:ext>
            </p:extLst>
          </p:nvPr>
        </p:nvGraphicFramePr>
        <p:xfrm>
          <a:off x="7728182" y="1556793"/>
          <a:ext cx="4104117" cy="3038475"/>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ángulo 3"/>
          <p:cNvSpPr/>
          <p:nvPr/>
        </p:nvSpPr>
        <p:spPr>
          <a:xfrm>
            <a:off x="7248128" y="507832"/>
            <a:ext cx="6144683" cy="400110"/>
          </a:xfrm>
          <a:prstGeom prst="rect">
            <a:avLst/>
          </a:prstGeom>
        </p:spPr>
        <p:txBody>
          <a:bodyPr wrap="square">
            <a:spAutoFit/>
          </a:bodyPr>
          <a:lstStyle/>
          <a:p>
            <a:pPr marL="1348740" marR="2201545" indent="-6350" algn="just">
              <a:lnSpc>
                <a:spcPct val="200000"/>
              </a:lnSpc>
              <a:spcAft>
                <a:spcPts val="0"/>
              </a:spcAft>
            </a:pPr>
            <a:r>
              <a:rPr lang="es-PE" sz="1000" b="1" dirty="0">
                <a:solidFill>
                  <a:srgbClr val="FF0000"/>
                </a:solidFill>
                <a:latin typeface="Arial" panose="020B0604020202020204" pitchFamily="34" charset="0"/>
                <a:ea typeface="Arial" panose="020B0604020202020204" pitchFamily="34" charset="0"/>
              </a:rPr>
              <a:t>Figura 2. Niveles de desarrollo de Tema</a:t>
            </a:r>
            <a:endParaRPr lang="es-PE" sz="1000" b="1" dirty="0">
              <a:solidFill>
                <a:srgbClr val="FF0000"/>
              </a:solidFill>
              <a:effectLst/>
              <a:latin typeface="Arial" panose="020B0604020202020204" pitchFamily="34" charset="0"/>
              <a:ea typeface="Arial" panose="020B0604020202020204" pitchFamily="34"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151373853"/>
              </p:ext>
            </p:extLst>
          </p:nvPr>
        </p:nvGraphicFramePr>
        <p:xfrm>
          <a:off x="143339" y="1831271"/>
          <a:ext cx="7691788" cy="3231228"/>
        </p:xfrm>
        <a:graphic>
          <a:graphicData uri="http://schemas.openxmlformats.org/drawingml/2006/table">
            <a:tbl>
              <a:tblPr firstRow="1" bandRow="1">
                <a:tableStyleId>{5C22544A-7EE6-4342-B048-85BDC9FD1C3A}</a:tableStyleId>
              </a:tblPr>
              <a:tblGrid>
                <a:gridCol w="1922947"/>
                <a:gridCol w="1922947"/>
                <a:gridCol w="1922947"/>
                <a:gridCol w="1922947"/>
              </a:tblGrid>
              <a:tr h="432048">
                <a:tc>
                  <a:txBody>
                    <a:bodyPr/>
                    <a:lstStyle/>
                    <a:p>
                      <a:r>
                        <a:rPr lang="es-PE" dirty="0" smtClean="0"/>
                        <a:t>cualitativo</a:t>
                      </a:r>
                      <a:endParaRPr lang="es-PE" dirty="0"/>
                    </a:p>
                  </a:txBody>
                  <a:tcPr marL="121920" marR="121920"/>
                </a:tc>
                <a:tc>
                  <a:txBody>
                    <a:bodyPr/>
                    <a:lstStyle/>
                    <a:p>
                      <a:r>
                        <a:rPr lang="es-PE" dirty="0" smtClean="0"/>
                        <a:t>cuantitativo</a:t>
                      </a:r>
                      <a:endParaRPr lang="es-PE" dirty="0"/>
                    </a:p>
                  </a:txBody>
                  <a:tcPr marL="121920" marR="121920"/>
                </a:tc>
                <a:tc>
                  <a:txBody>
                    <a:bodyPr/>
                    <a:lstStyle/>
                    <a:p>
                      <a:r>
                        <a:rPr lang="es-PE" dirty="0" smtClean="0"/>
                        <a:t>Frecuencia </a:t>
                      </a:r>
                      <a:endParaRPr lang="es-PE" dirty="0"/>
                    </a:p>
                  </a:txBody>
                  <a:tcPr marL="121920" marR="121920"/>
                </a:tc>
                <a:tc>
                  <a:txBody>
                    <a:bodyPr/>
                    <a:lstStyle/>
                    <a:p>
                      <a:r>
                        <a:rPr lang="es-PE" dirty="0" smtClean="0"/>
                        <a:t>porcentaje</a:t>
                      </a:r>
                      <a:endParaRPr lang="es-PE" dirty="0"/>
                    </a:p>
                  </a:txBody>
                  <a:tcPr marL="121920" marR="121920"/>
                </a:tc>
              </a:tr>
              <a:tr h="559836">
                <a:tc>
                  <a:txBody>
                    <a:bodyPr/>
                    <a:lstStyle/>
                    <a:p>
                      <a:r>
                        <a:rPr lang="es-PE" dirty="0" smtClean="0"/>
                        <a:t>Muy alto</a:t>
                      </a:r>
                      <a:endParaRPr lang="es-PE" dirty="0"/>
                    </a:p>
                  </a:txBody>
                  <a:tcPr marL="121920" marR="121920"/>
                </a:tc>
                <a:tc>
                  <a:txBody>
                    <a:bodyPr/>
                    <a:lstStyle/>
                    <a:p>
                      <a:r>
                        <a:rPr lang="es-PE" dirty="0" smtClean="0"/>
                        <a:t>17-20</a:t>
                      </a:r>
                      <a:endParaRPr lang="es-PE" dirty="0"/>
                    </a:p>
                  </a:txBody>
                  <a:tcPr marL="121920" marR="121920"/>
                </a:tc>
                <a:tc>
                  <a:txBody>
                    <a:bodyPr/>
                    <a:lstStyle/>
                    <a:p>
                      <a:r>
                        <a:rPr lang="es-PE" dirty="0" smtClean="0"/>
                        <a:t>06</a:t>
                      </a:r>
                      <a:endParaRPr lang="es-PE" dirty="0"/>
                    </a:p>
                  </a:txBody>
                  <a:tcPr marL="121920" marR="121920"/>
                </a:tc>
                <a:tc>
                  <a:txBody>
                    <a:bodyPr/>
                    <a:lstStyle/>
                    <a:p>
                      <a:r>
                        <a:rPr lang="es-PE" dirty="0" smtClean="0"/>
                        <a:t>26.08%</a:t>
                      </a:r>
                      <a:endParaRPr lang="es-PE" dirty="0"/>
                    </a:p>
                  </a:txBody>
                  <a:tcPr marL="121920" marR="121920"/>
                </a:tc>
              </a:tr>
              <a:tr h="559836">
                <a:tc>
                  <a:txBody>
                    <a:bodyPr/>
                    <a:lstStyle/>
                    <a:p>
                      <a:r>
                        <a:rPr lang="es-PE" dirty="0" smtClean="0"/>
                        <a:t>alto</a:t>
                      </a:r>
                      <a:endParaRPr lang="es-PE" dirty="0"/>
                    </a:p>
                  </a:txBody>
                  <a:tcPr marL="121920" marR="121920"/>
                </a:tc>
                <a:tc>
                  <a:txBody>
                    <a:bodyPr/>
                    <a:lstStyle/>
                    <a:p>
                      <a:r>
                        <a:rPr lang="es-PE" dirty="0" smtClean="0"/>
                        <a:t>13-16</a:t>
                      </a:r>
                      <a:endParaRPr lang="es-PE" dirty="0"/>
                    </a:p>
                  </a:txBody>
                  <a:tcPr marL="121920" marR="121920"/>
                </a:tc>
                <a:tc>
                  <a:txBody>
                    <a:bodyPr/>
                    <a:lstStyle/>
                    <a:p>
                      <a:r>
                        <a:rPr lang="es-PE" dirty="0" smtClean="0"/>
                        <a:t>15</a:t>
                      </a:r>
                      <a:endParaRPr lang="es-PE" dirty="0"/>
                    </a:p>
                  </a:txBody>
                  <a:tcPr marL="121920" marR="121920"/>
                </a:tc>
                <a:tc>
                  <a:txBody>
                    <a:bodyPr/>
                    <a:lstStyle/>
                    <a:p>
                      <a:r>
                        <a:rPr lang="es-PE" dirty="0" smtClean="0"/>
                        <a:t>65.22%</a:t>
                      </a:r>
                      <a:endParaRPr lang="es-PE" dirty="0"/>
                    </a:p>
                  </a:txBody>
                  <a:tcPr marL="121920" marR="121920"/>
                </a:tc>
              </a:tr>
              <a:tr h="559836">
                <a:tc>
                  <a:txBody>
                    <a:bodyPr/>
                    <a:lstStyle/>
                    <a:p>
                      <a:r>
                        <a:rPr lang="es-PE" dirty="0" smtClean="0"/>
                        <a:t>regular</a:t>
                      </a:r>
                      <a:endParaRPr lang="es-PE" dirty="0"/>
                    </a:p>
                  </a:txBody>
                  <a:tcPr marL="121920" marR="121920"/>
                </a:tc>
                <a:tc>
                  <a:txBody>
                    <a:bodyPr/>
                    <a:lstStyle/>
                    <a:p>
                      <a:r>
                        <a:rPr lang="es-PE" dirty="0" smtClean="0"/>
                        <a:t>9-12</a:t>
                      </a:r>
                      <a:endParaRPr lang="es-PE" dirty="0"/>
                    </a:p>
                  </a:txBody>
                  <a:tcPr marL="121920" marR="121920"/>
                </a:tc>
                <a:tc>
                  <a:txBody>
                    <a:bodyPr/>
                    <a:lstStyle/>
                    <a:p>
                      <a:r>
                        <a:rPr lang="es-PE" dirty="0" smtClean="0"/>
                        <a:t>3</a:t>
                      </a:r>
                      <a:endParaRPr lang="es-PE" dirty="0"/>
                    </a:p>
                  </a:txBody>
                  <a:tcPr marL="121920" marR="121920"/>
                </a:tc>
                <a:tc>
                  <a:txBody>
                    <a:bodyPr/>
                    <a:lstStyle/>
                    <a:p>
                      <a:r>
                        <a:rPr lang="es-PE" dirty="0" smtClean="0"/>
                        <a:t>8.70%</a:t>
                      </a:r>
                      <a:endParaRPr lang="es-PE" dirty="0"/>
                    </a:p>
                  </a:txBody>
                  <a:tcPr marL="121920" marR="121920"/>
                </a:tc>
              </a:tr>
              <a:tr h="559836">
                <a:tc>
                  <a:txBody>
                    <a:bodyPr/>
                    <a:lstStyle/>
                    <a:p>
                      <a:r>
                        <a:rPr lang="es-PE" dirty="0" smtClean="0"/>
                        <a:t>bajo</a:t>
                      </a:r>
                      <a:endParaRPr lang="es-PE" dirty="0"/>
                    </a:p>
                  </a:txBody>
                  <a:tcPr marL="121920" marR="121920"/>
                </a:tc>
                <a:tc>
                  <a:txBody>
                    <a:bodyPr/>
                    <a:lstStyle/>
                    <a:p>
                      <a:r>
                        <a:rPr lang="es-PE" dirty="0" smtClean="0"/>
                        <a:t>5-8</a:t>
                      </a:r>
                      <a:endParaRPr lang="es-PE" dirty="0"/>
                    </a:p>
                  </a:txBody>
                  <a:tcPr marL="121920" marR="121920"/>
                </a:tc>
                <a:tc>
                  <a:txBody>
                    <a:bodyPr/>
                    <a:lstStyle/>
                    <a:p>
                      <a:r>
                        <a:rPr lang="es-PE" dirty="0" smtClean="0"/>
                        <a:t>0</a:t>
                      </a:r>
                      <a:endParaRPr lang="es-PE" dirty="0"/>
                    </a:p>
                  </a:txBody>
                  <a:tcPr marL="121920" marR="121920"/>
                </a:tc>
                <a:tc>
                  <a:txBody>
                    <a:bodyPr/>
                    <a:lstStyle/>
                    <a:p>
                      <a:r>
                        <a:rPr lang="es-PE" dirty="0" smtClean="0"/>
                        <a:t>0,00%</a:t>
                      </a:r>
                      <a:endParaRPr lang="es-PE" dirty="0"/>
                    </a:p>
                  </a:txBody>
                  <a:tcPr marL="121920" marR="121920"/>
                </a:tc>
              </a:tr>
              <a:tr h="559836">
                <a:tc>
                  <a:txBody>
                    <a:bodyPr/>
                    <a:lstStyle/>
                    <a:p>
                      <a:r>
                        <a:rPr lang="es-PE" dirty="0" smtClean="0"/>
                        <a:t>total</a:t>
                      </a:r>
                      <a:endParaRPr lang="es-PE" dirty="0"/>
                    </a:p>
                  </a:txBody>
                  <a:tcPr marL="121920" marR="121920"/>
                </a:tc>
                <a:tc>
                  <a:txBody>
                    <a:bodyPr/>
                    <a:lstStyle/>
                    <a:p>
                      <a:r>
                        <a:rPr lang="es-PE" dirty="0" smtClean="0"/>
                        <a:t>total</a:t>
                      </a:r>
                      <a:endParaRPr lang="es-PE" dirty="0"/>
                    </a:p>
                  </a:txBody>
                  <a:tcPr marL="121920" marR="121920"/>
                </a:tc>
                <a:tc>
                  <a:txBody>
                    <a:bodyPr/>
                    <a:lstStyle/>
                    <a:p>
                      <a:r>
                        <a:rPr lang="es-PE" dirty="0" smtClean="0"/>
                        <a:t>23</a:t>
                      </a:r>
                      <a:endParaRPr lang="es-PE" dirty="0"/>
                    </a:p>
                  </a:txBody>
                  <a:tcPr marL="121920" marR="121920"/>
                </a:tc>
                <a:tc>
                  <a:txBody>
                    <a:bodyPr/>
                    <a:lstStyle/>
                    <a:p>
                      <a:r>
                        <a:rPr lang="es-PE" dirty="0" smtClean="0"/>
                        <a:t>100.00%</a:t>
                      </a:r>
                      <a:endParaRPr lang="es-PE" dirty="0"/>
                    </a:p>
                  </a:txBody>
                  <a:tcPr marL="121920" marR="121920"/>
                </a:tc>
              </a:tr>
            </a:tbl>
          </a:graphicData>
        </a:graphic>
      </p:graphicFrame>
      <p:sp>
        <p:nvSpPr>
          <p:cNvPr id="6" name="Rectángulo 5"/>
          <p:cNvSpPr/>
          <p:nvPr/>
        </p:nvSpPr>
        <p:spPr>
          <a:xfrm>
            <a:off x="7640" y="5164673"/>
            <a:ext cx="12192000" cy="1384995"/>
          </a:xfrm>
          <a:prstGeom prst="rect">
            <a:avLst/>
          </a:prstGeom>
        </p:spPr>
        <p:txBody>
          <a:bodyPr wrap="square">
            <a:spAutoFit/>
          </a:bodyPr>
          <a:lstStyle/>
          <a:p>
            <a:pPr marL="457200" marR="2201545" indent="-6350" algn="just">
              <a:lnSpc>
                <a:spcPct val="200000"/>
              </a:lnSpc>
              <a:spcAft>
                <a:spcPts val="0"/>
              </a:spcAft>
            </a:pPr>
            <a:r>
              <a:rPr lang="es-PE" sz="1050" b="1" dirty="0">
                <a:solidFill>
                  <a:srgbClr val="000000"/>
                </a:solidFill>
                <a:latin typeface="Arial" panose="020B0604020202020204" pitchFamily="34" charset="0"/>
                <a:ea typeface="Arial" panose="020B0604020202020204" pitchFamily="34" charset="0"/>
              </a:rPr>
              <a:t>Interpretación:</a:t>
            </a:r>
            <a:endParaRPr lang="es-PE" sz="1050" dirty="0">
              <a:solidFill>
                <a:srgbClr val="000000"/>
              </a:solidFill>
              <a:latin typeface="Arial" panose="020B0604020202020204" pitchFamily="34" charset="0"/>
              <a:ea typeface="Arial" panose="020B0604020202020204" pitchFamily="34" charset="0"/>
            </a:endParaRPr>
          </a:p>
          <a:p>
            <a:pPr marL="457200" marR="2201545" indent="450215" algn="just">
              <a:lnSpc>
                <a:spcPct val="200000"/>
              </a:lnSpc>
              <a:spcAft>
                <a:spcPts val="0"/>
              </a:spcAft>
            </a:pPr>
            <a:r>
              <a:rPr lang="es-PE" sz="1050" dirty="0">
                <a:solidFill>
                  <a:srgbClr val="000000"/>
                </a:solidFill>
                <a:latin typeface="Arial" panose="020B0604020202020204" pitchFamily="34" charset="0"/>
                <a:ea typeface="Arial" panose="020B0604020202020204" pitchFamily="34" charset="0"/>
              </a:rPr>
              <a:t>Según la tabla 5 y gráfico 2 se observa los resultados de los niveles alcanzados en el aspecto de Tema de la dimensión Estructura Textual, existen 6 estudiantes (26,08%) en el nivel Muy Alto, 15 estudiantes (65,22%) en el nivel Alto, 2 estudiantes (8,70%9 en el nivel Regular. No se ha tenido estudiantes en el nivel Bajo.</a:t>
            </a:r>
            <a:endParaRPr lang="es-PE" sz="1050" dirty="0">
              <a:solidFill>
                <a:srgbClr val="000000"/>
              </a:solidFill>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9373727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39349" y="29431"/>
            <a:ext cx="10945216" cy="1077218"/>
          </a:xfrm>
          <a:prstGeom prst="rect">
            <a:avLst/>
          </a:prstGeom>
        </p:spPr>
        <p:txBody>
          <a:bodyPr wrap="square">
            <a:spAutoFit/>
          </a:bodyPr>
          <a:lstStyle/>
          <a:p>
            <a:pPr marL="449580" marR="2201545" indent="-6350" algn="just">
              <a:lnSpc>
                <a:spcPct val="200000"/>
              </a:lnSpc>
              <a:spcAft>
                <a:spcPts val="0"/>
              </a:spcAft>
            </a:pPr>
            <a:r>
              <a:rPr lang="es-US" sz="1600" b="1" dirty="0">
                <a:latin typeface="Arial" panose="020B0604020202020204" pitchFamily="34" charset="0"/>
                <a:ea typeface="Times New Roman" panose="02020603050405020304" pitchFamily="18" charset="0"/>
                <a:cs typeface="Times New Roman" panose="02020603050405020304" pitchFamily="18" charset="0"/>
              </a:rPr>
              <a:t>Tabla 8</a:t>
            </a:r>
            <a:endParaRPr lang="es-PE" sz="1600" dirty="0">
              <a:latin typeface="Arial" panose="020B0604020202020204" pitchFamily="34" charset="0"/>
              <a:ea typeface="Times New Roman" panose="02020603050405020304" pitchFamily="18" charset="0"/>
              <a:cs typeface="Times New Roman" panose="02020603050405020304" pitchFamily="18" charset="0"/>
            </a:endParaRPr>
          </a:p>
          <a:p>
            <a:pPr marL="449580" marR="2201545" indent="-6350" algn="just">
              <a:lnSpc>
                <a:spcPct val="200000"/>
              </a:lnSpc>
              <a:spcAft>
                <a:spcPts val="0"/>
              </a:spcAft>
            </a:pPr>
            <a:r>
              <a:rPr lang="es-US" sz="1600" i="1" dirty="0">
                <a:latin typeface="Arial" panose="020B0604020202020204" pitchFamily="34" charset="0"/>
                <a:ea typeface="Times New Roman" panose="02020603050405020304" pitchFamily="18" charset="0"/>
                <a:cs typeface="Times New Roman" panose="02020603050405020304" pitchFamily="18" charset="0"/>
              </a:rPr>
              <a:t>Niveles de desarrollo de la idea principal</a:t>
            </a:r>
            <a:endParaRPr lang="es-PE"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3" name="Tabla 2"/>
          <p:cNvGraphicFramePr>
            <a:graphicFrameLocks noGrp="1"/>
          </p:cNvGraphicFramePr>
          <p:nvPr>
            <p:extLst>
              <p:ext uri="{D42A27DB-BD31-4B8C-83A1-F6EECF244321}">
                <p14:modId xmlns:p14="http://schemas.microsoft.com/office/powerpoint/2010/main" val="183516269"/>
              </p:ext>
            </p:extLst>
          </p:nvPr>
        </p:nvGraphicFramePr>
        <p:xfrm>
          <a:off x="239349" y="1268760"/>
          <a:ext cx="7691788" cy="3231228"/>
        </p:xfrm>
        <a:graphic>
          <a:graphicData uri="http://schemas.openxmlformats.org/drawingml/2006/table">
            <a:tbl>
              <a:tblPr firstRow="1" bandRow="1">
                <a:tableStyleId>{5C22544A-7EE6-4342-B048-85BDC9FD1C3A}</a:tableStyleId>
              </a:tblPr>
              <a:tblGrid>
                <a:gridCol w="1922947"/>
                <a:gridCol w="1922947"/>
                <a:gridCol w="1922947"/>
                <a:gridCol w="1922947"/>
              </a:tblGrid>
              <a:tr h="432048">
                <a:tc>
                  <a:txBody>
                    <a:bodyPr/>
                    <a:lstStyle/>
                    <a:p>
                      <a:r>
                        <a:rPr lang="es-PE" dirty="0" smtClean="0"/>
                        <a:t>cualitativo</a:t>
                      </a:r>
                      <a:endParaRPr lang="es-PE" dirty="0"/>
                    </a:p>
                  </a:txBody>
                  <a:tcPr marL="121920" marR="121920"/>
                </a:tc>
                <a:tc>
                  <a:txBody>
                    <a:bodyPr/>
                    <a:lstStyle/>
                    <a:p>
                      <a:r>
                        <a:rPr lang="es-PE" dirty="0" smtClean="0"/>
                        <a:t>cuantitativo</a:t>
                      </a:r>
                      <a:endParaRPr lang="es-PE" dirty="0"/>
                    </a:p>
                  </a:txBody>
                  <a:tcPr marL="121920" marR="121920"/>
                </a:tc>
                <a:tc>
                  <a:txBody>
                    <a:bodyPr/>
                    <a:lstStyle/>
                    <a:p>
                      <a:r>
                        <a:rPr lang="es-PE" dirty="0" smtClean="0"/>
                        <a:t>Frecuencia </a:t>
                      </a:r>
                      <a:endParaRPr lang="es-PE" dirty="0"/>
                    </a:p>
                  </a:txBody>
                  <a:tcPr marL="121920" marR="121920"/>
                </a:tc>
                <a:tc>
                  <a:txBody>
                    <a:bodyPr/>
                    <a:lstStyle/>
                    <a:p>
                      <a:r>
                        <a:rPr lang="es-PE" dirty="0" smtClean="0"/>
                        <a:t>porcentaje</a:t>
                      </a:r>
                      <a:endParaRPr lang="es-PE" dirty="0"/>
                    </a:p>
                  </a:txBody>
                  <a:tcPr marL="121920" marR="121920"/>
                </a:tc>
              </a:tr>
              <a:tr h="559836">
                <a:tc>
                  <a:txBody>
                    <a:bodyPr/>
                    <a:lstStyle/>
                    <a:p>
                      <a:r>
                        <a:rPr lang="es-PE" dirty="0" smtClean="0"/>
                        <a:t>Muy alto</a:t>
                      </a:r>
                      <a:endParaRPr lang="es-PE" dirty="0"/>
                    </a:p>
                  </a:txBody>
                  <a:tcPr marL="121920" marR="121920"/>
                </a:tc>
                <a:tc>
                  <a:txBody>
                    <a:bodyPr/>
                    <a:lstStyle/>
                    <a:p>
                      <a:r>
                        <a:rPr lang="es-PE" dirty="0" smtClean="0"/>
                        <a:t>17-20</a:t>
                      </a:r>
                      <a:endParaRPr lang="es-PE" dirty="0"/>
                    </a:p>
                  </a:txBody>
                  <a:tcPr marL="121920" marR="121920"/>
                </a:tc>
                <a:tc>
                  <a:txBody>
                    <a:bodyPr/>
                    <a:lstStyle/>
                    <a:p>
                      <a:r>
                        <a:rPr lang="es-PE" dirty="0" smtClean="0"/>
                        <a:t>04</a:t>
                      </a:r>
                      <a:endParaRPr lang="es-PE" dirty="0"/>
                    </a:p>
                  </a:txBody>
                  <a:tcPr marL="121920" marR="121920"/>
                </a:tc>
                <a:tc>
                  <a:txBody>
                    <a:bodyPr/>
                    <a:lstStyle/>
                    <a:p>
                      <a:r>
                        <a:rPr lang="es-US" sz="1800" kern="1200" dirty="0" smtClean="0">
                          <a:solidFill>
                            <a:schemeClr val="dk1"/>
                          </a:solidFill>
                          <a:effectLst/>
                          <a:latin typeface="+mn-lt"/>
                          <a:ea typeface="+mn-ea"/>
                          <a:cs typeface="+mn-cs"/>
                        </a:rPr>
                        <a:t>17.39</a:t>
                      </a:r>
                      <a:r>
                        <a:rPr lang="es-PE" dirty="0" smtClean="0"/>
                        <a:t>%</a:t>
                      </a:r>
                      <a:endParaRPr lang="es-PE" dirty="0"/>
                    </a:p>
                  </a:txBody>
                  <a:tcPr marL="121920" marR="121920"/>
                </a:tc>
              </a:tr>
              <a:tr h="559836">
                <a:tc>
                  <a:txBody>
                    <a:bodyPr/>
                    <a:lstStyle/>
                    <a:p>
                      <a:r>
                        <a:rPr lang="es-PE" dirty="0" smtClean="0"/>
                        <a:t>alto</a:t>
                      </a:r>
                      <a:endParaRPr lang="es-PE" dirty="0"/>
                    </a:p>
                  </a:txBody>
                  <a:tcPr marL="121920" marR="121920"/>
                </a:tc>
                <a:tc>
                  <a:txBody>
                    <a:bodyPr/>
                    <a:lstStyle/>
                    <a:p>
                      <a:r>
                        <a:rPr lang="es-PE" dirty="0" smtClean="0"/>
                        <a:t>13-16</a:t>
                      </a:r>
                      <a:endParaRPr lang="es-PE" dirty="0"/>
                    </a:p>
                  </a:txBody>
                  <a:tcPr marL="121920" marR="121920"/>
                </a:tc>
                <a:tc>
                  <a:txBody>
                    <a:bodyPr/>
                    <a:lstStyle/>
                    <a:p>
                      <a:r>
                        <a:rPr lang="es-PE" dirty="0" smtClean="0"/>
                        <a:t>16</a:t>
                      </a:r>
                      <a:endParaRPr lang="es-PE" dirty="0"/>
                    </a:p>
                  </a:txBody>
                  <a:tcPr marL="121920" marR="121920"/>
                </a:tc>
                <a:tc>
                  <a:txBody>
                    <a:bodyPr/>
                    <a:lstStyle/>
                    <a:p>
                      <a:r>
                        <a:rPr lang="es-US" sz="1800" kern="1200" dirty="0" smtClean="0">
                          <a:solidFill>
                            <a:schemeClr val="dk1"/>
                          </a:solidFill>
                          <a:effectLst/>
                          <a:latin typeface="+mn-lt"/>
                          <a:ea typeface="+mn-ea"/>
                          <a:cs typeface="+mn-cs"/>
                        </a:rPr>
                        <a:t>69.57</a:t>
                      </a:r>
                      <a:r>
                        <a:rPr lang="es-PE" dirty="0" smtClean="0"/>
                        <a:t>%</a:t>
                      </a:r>
                      <a:endParaRPr lang="es-PE" dirty="0"/>
                    </a:p>
                  </a:txBody>
                  <a:tcPr marL="121920" marR="121920"/>
                </a:tc>
              </a:tr>
              <a:tr h="559836">
                <a:tc>
                  <a:txBody>
                    <a:bodyPr/>
                    <a:lstStyle/>
                    <a:p>
                      <a:r>
                        <a:rPr lang="es-PE" dirty="0" smtClean="0"/>
                        <a:t>regular</a:t>
                      </a:r>
                      <a:endParaRPr lang="es-PE" dirty="0"/>
                    </a:p>
                  </a:txBody>
                  <a:tcPr marL="121920" marR="121920"/>
                </a:tc>
                <a:tc>
                  <a:txBody>
                    <a:bodyPr/>
                    <a:lstStyle/>
                    <a:p>
                      <a:r>
                        <a:rPr lang="es-PE" dirty="0" smtClean="0"/>
                        <a:t>9-12</a:t>
                      </a:r>
                      <a:endParaRPr lang="es-PE" dirty="0"/>
                    </a:p>
                  </a:txBody>
                  <a:tcPr marL="121920" marR="121920"/>
                </a:tc>
                <a:tc>
                  <a:txBody>
                    <a:bodyPr/>
                    <a:lstStyle/>
                    <a:p>
                      <a:r>
                        <a:rPr lang="es-PE" dirty="0" smtClean="0"/>
                        <a:t>03</a:t>
                      </a:r>
                      <a:endParaRPr lang="es-PE" dirty="0"/>
                    </a:p>
                  </a:txBody>
                  <a:tcPr marL="121920" marR="121920"/>
                </a:tc>
                <a:tc>
                  <a:txBody>
                    <a:bodyPr/>
                    <a:lstStyle/>
                    <a:p>
                      <a:r>
                        <a:rPr lang="es-US" sz="1800" kern="1200" dirty="0" smtClean="0">
                          <a:solidFill>
                            <a:schemeClr val="dk1"/>
                          </a:solidFill>
                          <a:effectLst/>
                          <a:latin typeface="+mn-lt"/>
                          <a:ea typeface="+mn-ea"/>
                          <a:cs typeface="+mn-cs"/>
                        </a:rPr>
                        <a:t>13.04</a:t>
                      </a:r>
                      <a:r>
                        <a:rPr lang="es-PE" dirty="0" smtClean="0"/>
                        <a:t>%</a:t>
                      </a:r>
                      <a:endParaRPr lang="es-PE" dirty="0"/>
                    </a:p>
                  </a:txBody>
                  <a:tcPr marL="121920" marR="121920"/>
                </a:tc>
              </a:tr>
              <a:tr h="559836">
                <a:tc>
                  <a:txBody>
                    <a:bodyPr/>
                    <a:lstStyle/>
                    <a:p>
                      <a:r>
                        <a:rPr lang="es-PE" dirty="0" smtClean="0"/>
                        <a:t>bajo</a:t>
                      </a:r>
                      <a:endParaRPr lang="es-PE" dirty="0"/>
                    </a:p>
                  </a:txBody>
                  <a:tcPr marL="121920" marR="121920"/>
                </a:tc>
                <a:tc>
                  <a:txBody>
                    <a:bodyPr/>
                    <a:lstStyle/>
                    <a:p>
                      <a:r>
                        <a:rPr lang="es-PE" dirty="0" smtClean="0"/>
                        <a:t>5-8</a:t>
                      </a:r>
                      <a:endParaRPr lang="es-PE" dirty="0"/>
                    </a:p>
                  </a:txBody>
                  <a:tcPr marL="121920" marR="121920"/>
                </a:tc>
                <a:tc>
                  <a:txBody>
                    <a:bodyPr/>
                    <a:lstStyle/>
                    <a:p>
                      <a:r>
                        <a:rPr lang="es-PE" dirty="0" smtClean="0"/>
                        <a:t>0</a:t>
                      </a:r>
                      <a:endParaRPr lang="es-PE" dirty="0"/>
                    </a:p>
                  </a:txBody>
                  <a:tcPr marL="121920" marR="121920"/>
                </a:tc>
                <a:tc>
                  <a:txBody>
                    <a:bodyPr/>
                    <a:lstStyle/>
                    <a:p>
                      <a:r>
                        <a:rPr lang="es-PE" dirty="0" smtClean="0"/>
                        <a:t>0,00%</a:t>
                      </a:r>
                      <a:endParaRPr lang="es-PE" dirty="0"/>
                    </a:p>
                  </a:txBody>
                  <a:tcPr marL="121920" marR="121920"/>
                </a:tc>
              </a:tr>
              <a:tr h="559836">
                <a:tc>
                  <a:txBody>
                    <a:bodyPr/>
                    <a:lstStyle/>
                    <a:p>
                      <a:r>
                        <a:rPr lang="es-PE" dirty="0" smtClean="0"/>
                        <a:t>total</a:t>
                      </a:r>
                      <a:endParaRPr lang="es-PE" dirty="0"/>
                    </a:p>
                  </a:txBody>
                  <a:tcPr marL="121920" marR="121920"/>
                </a:tc>
                <a:tc>
                  <a:txBody>
                    <a:bodyPr/>
                    <a:lstStyle/>
                    <a:p>
                      <a:r>
                        <a:rPr lang="es-PE" dirty="0" smtClean="0"/>
                        <a:t>total</a:t>
                      </a:r>
                      <a:endParaRPr lang="es-PE" dirty="0"/>
                    </a:p>
                  </a:txBody>
                  <a:tcPr marL="121920" marR="121920"/>
                </a:tc>
                <a:tc>
                  <a:txBody>
                    <a:bodyPr/>
                    <a:lstStyle/>
                    <a:p>
                      <a:r>
                        <a:rPr lang="es-PE" dirty="0" smtClean="0"/>
                        <a:t>23</a:t>
                      </a:r>
                      <a:endParaRPr lang="es-PE" dirty="0"/>
                    </a:p>
                  </a:txBody>
                  <a:tcPr marL="121920" marR="121920"/>
                </a:tc>
                <a:tc>
                  <a:txBody>
                    <a:bodyPr/>
                    <a:lstStyle/>
                    <a:p>
                      <a:r>
                        <a:rPr lang="es-PE" dirty="0" smtClean="0"/>
                        <a:t>100.00%</a:t>
                      </a:r>
                      <a:endParaRPr lang="es-PE" dirty="0"/>
                    </a:p>
                  </a:txBody>
                  <a:tcPr marL="121920" marR="121920"/>
                </a:tc>
              </a:tr>
            </a:tbl>
          </a:graphicData>
        </a:graphic>
      </p:graphicFrame>
      <p:sp>
        <p:nvSpPr>
          <p:cNvPr id="4" name="Rectángulo 3"/>
          <p:cNvSpPr/>
          <p:nvPr/>
        </p:nvSpPr>
        <p:spPr>
          <a:xfrm>
            <a:off x="7344139" y="243143"/>
            <a:ext cx="6096000" cy="487569"/>
          </a:xfrm>
          <a:prstGeom prst="rect">
            <a:avLst/>
          </a:prstGeom>
        </p:spPr>
        <p:txBody>
          <a:bodyPr>
            <a:spAutoFit/>
          </a:bodyPr>
          <a:lstStyle/>
          <a:p>
            <a:pPr marL="899160" marR="2201545" indent="180340" algn="just">
              <a:lnSpc>
                <a:spcPct val="107000"/>
              </a:lnSpc>
              <a:spcAft>
                <a:spcPts val="0"/>
              </a:spcAft>
            </a:pPr>
            <a:r>
              <a:rPr lang="es-US" sz="1200" b="1" dirty="0">
                <a:latin typeface="Arial" panose="020B0604020202020204" pitchFamily="34" charset="0"/>
                <a:ea typeface="Times New Roman" panose="02020603050405020304" pitchFamily="18" charset="0"/>
                <a:cs typeface="Times New Roman" panose="02020603050405020304" pitchFamily="18" charset="0"/>
              </a:rPr>
              <a:t>Figura 5. </a:t>
            </a:r>
            <a:r>
              <a:rPr lang="es-US" sz="1200" dirty="0">
                <a:latin typeface="Arial" panose="020B0604020202020204" pitchFamily="34" charset="0"/>
                <a:ea typeface="Times New Roman" panose="02020603050405020304" pitchFamily="18" charset="0"/>
                <a:cs typeface="Times New Roman" panose="02020603050405020304" pitchFamily="18" charset="0"/>
              </a:rPr>
              <a:t>Niveles de desarrollo de la idea principal</a:t>
            </a:r>
            <a:endParaRPr lang="es-PE"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6" name="Imagen 5"/>
          <p:cNvPicPr>
            <a:picLocks noChangeAspect="1"/>
          </p:cNvPicPr>
          <p:nvPr/>
        </p:nvPicPr>
        <p:blipFill>
          <a:blip r:embed="rId2"/>
          <a:stretch>
            <a:fillRect/>
          </a:stretch>
        </p:blipFill>
        <p:spPr>
          <a:xfrm>
            <a:off x="8112225" y="1412776"/>
            <a:ext cx="3898097" cy="2530059"/>
          </a:xfrm>
          <a:prstGeom prst="rect">
            <a:avLst/>
          </a:prstGeom>
        </p:spPr>
      </p:pic>
      <p:sp>
        <p:nvSpPr>
          <p:cNvPr id="7" name="Rectángulo 6"/>
          <p:cNvSpPr/>
          <p:nvPr/>
        </p:nvSpPr>
        <p:spPr>
          <a:xfrm>
            <a:off x="427586" y="4437113"/>
            <a:ext cx="11770972" cy="1815882"/>
          </a:xfrm>
          <a:prstGeom prst="rect">
            <a:avLst/>
          </a:prstGeom>
        </p:spPr>
        <p:txBody>
          <a:bodyPr wrap="square">
            <a:spAutoFit/>
          </a:bodyPr>
          <a:lstStyle/>
          <a:p>
            <a:pPr marL="457200" marR="2201545" indent="-6350" algn="just">
              <a:lnSpc>
                <a:spcPct val="200000"/>
              </a:lnSpc>
              <a:spcAft>
                <a:spcPts val="0"/>
              </a:spcAft>
            </a:pPr>
            <a:r>
              <a:rPr lang="es-US" sz="1400" b="1" dirty="0">
                <a:latin typeface="Arial" panose="020B0604020202020204" pitchFamily="34" charset="0"/>
                <a:ea typeface="Times New Roman" panose="02020603050405020304" pitchFamily="18" charset="0"/>
                <a:cs typeface="Times New Roman" panose="02020603050405020304" pitchFamily="18" charset="0"/>
              </a:rPr>
              <a:t>Interpretación:</a:t>
            </a:r>
            <a:endParaRPr lang="es-PE" sz="1400" dirty="0">
              <a:latin typeface="Arial" panose="020B0604020202020204" pitchFamily="34" charset="0"/>
              <a:ea typeface="Times New Roman" panose="02020603050405020304" pitchFamily="18" charset="0"/>
              <a:cs typeface="Times New Roman" panose="02020603050405020304" pitchFamily="18" charset="0"/>
            </a:endParaRPr>
          </a:p>
          <a:p>
            <a:pPr marL="457200" marR="2201545" indent="450215" algn="just">
              <a:lnSpc>
                <a:spcPct val="200000"/>
              </a:lnSpc>
              <a:spcAft>
                <a:spcPts val="0"/>
              </a:spcAft>
            </a:pPr>
            <a:r>
              <a:rPr lang="es-US" sz="1400" dirty="0">
                <a:latin typeface="Arial" panose="020B0604020202020204" pitchFamily="34" charset="0"/>
                <a:ea typeface="Times New Roman" panose="02020603050405020304" pitchFamily="18" charset="0"/>
                <a:cs typeface="Times New Roman" panose="02020603050405020304" pitchFamily="18" charset="0"/>
              </a:rPr>
              <a:t>De acuerdo con la tabla 8 y figura 5 se observa los resultados de identificación de la idea principal, existen 4 estudiantes (17,39%) en el nivel Muy Alto, 16 estudiantes (69,57%) en el nivel Alto, 3 estudiantes (13,04%) en el nivel Regular. No se ha tenido estudiantes en el nivel Bajo.</a:t>
            </a:r>
            <a:endParaRPr lang="es-PE"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9236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39349" y="29431"/>
            <a:ext cx="10945216" cy="1077218"/>
          </a:xfrm>
          <a:prstGeom prst="rect">
            <a:avLst/>
          </a:prstGeom>
        </p:spPr>
        <p:txBody>
          <a:bodyPr wrap="square">
            <a:spAutoFit/>
          </a:bodyPr>
          <a:lstStyle/>
          <a:p>
            <a:pPr marL="449580" marR="2201545" indent="-6350" algn="just">
              <a:lnSpc>
                <a:spcPct val="200000"/>
              </a:lnSpc>
              <a:spcAft>
                <a:spcPts val="0"/>
              </a:spcAft>
            </a:pPr>
            <a:r>
              <a:rPr lang="es-US" sz="1600" b="1" dirty="0">
                <a:latin typeface="Arial" panose="020B0604020202020204" pitchFamily="34" charset="0"/>
                <a:ea typeface="Times New Roman" panose="02020603050405020304" pitchFamily="18" charset="0"/>
                <a:cs typeface="Times New Roman" panose="02020603050405020304" pitchFamily="18" charset="0"/>
              </a:rPr>
              <a:t>Tabla 8</a:t>
            </a:r>
            <a:endParaRPr lang="es-PE" sz="1600" dirty="0">
              <a:latin typeface="Arial" panose="020B0604020202020204" pitchFamily="34" charset="0"/>
              <a:ea typeface="Times New Roman" panose="02020603050405020304" pitchFamily="18" charset="0"/>
              <a:cs typeface="Times New Roman" panose="02020603050405020304" pitchFamily="18" charset="0"/>
            </a:endParaRPr>
          </a:p>
          <a:p>
            <a:pPr marL="449580" marR="2201545" indent="-6350" algn="just">
              <a:lnSpc>
                <a:spcPct val="200000"/>
              </a:lnSpc>
              <a:spcAft>
                <a:spcPts val="0"/>
              </a:spcAft>
            </a:pPr>
            <a:r>
              <a:rPr lang="es-US" sz="1600" i="1" dirty="0">
                <a:latin typeface="Arial" panose="020B0604020202020204" pitchFamily="34" charset="0"/>
                <a:ea typeface="Times New Roman" panose="02020603050405020304" pitchFamily="18" charset="0"/>
                <a:cs typeface="Times New Roman" panose="02020603050405020304" pitchFamily="18" charset="0"/>
              </a:rPr>
              <a:t>Niveles de desarrollo de la idea principal</a:t>
            </a:r>
            <a:endParaRPr lang="es-PE"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3" name="Tabla 2"/>
          <p:cNvGraphicFramePr>
            <a:graphicFrameLocks noGrp="1"/>
          </p:cNvGraphicFramePr>
          <p:nvPr>
            <p:extLst>
              <p:ext uri="{D42A27DB-BD31-4B8C-83A1-F6EECF244321}">
                <p14:modId xmlns:p14="http://schemas.microsoft.com/office/powerpoint/2010/main" val="2035837158"/>
              </p:ext>
            </p:extLst>
          </p:nvPr>
        </p:nvGraphicFramePr>
        <p:xfrm>
          <a:off x="239349" y="1268760"/>
          <a:ext cx="7691788" cy="3231228"/>
        </p:xfrm>
        <a:graphic>
          <a:graphicData uri="http://schemas.openxmlformats.org/drawingml/2006/table">
            <a:tbl>
              <a:tblPr firstRow="1" bandRow="1">
                <a:tableStyleId>{5C22544A-7EE6-4342-B048-85BDC9FD1C3A}</a:tableStyleId>
              </a:tblPr>
              <a:tblGrid>
                <a:gridCol w="1922947"/>
                <a:gridCol w="1922947"/>
                <a:gridCol w="1922947"/>
                <a:gridCol w="1922947"/>
              </a:tblGrid>
              <a:tr h="432048">
                <a:tc>
                  <a:txBody>
                    <a:bodyPr/>
                    <a:lstStyle/>
                    <a:p>
                      <a:r>
                        <a:rPr lang="es-PE" dirty="0" smtClean="0"/>
                        <a:t>cualitativo</a:t>
                      </a:r>
                      <a:endParaRPr lang="es-PE" dirty="0"/>
                    </a:p>
                  </a:txBody>
                  <a:tcPr marL="121920" marR="121920"/>
                </a:tc>
                <a:tc>
                  <a:txBody>
                    <a:bodyPr/>
                    <a:lstStyle/>
                    <a:p>
                      <a:r>
                        <a:rPr lang="es-PE" dirty="0" smtClean="0"/>
                        <a:t>cuantitativo</a:t>
                      </a:r>
                      <a:endParaRPr lang="es-PE" dirty="0"/>
                    </a:p>
                  </a:txBody>
                  <a:tcPr marL="121920" marR="121920"/>
                </a:tc>
                <a:tc>
                  <a:txBody>
                    <a:bodyPr/>
                    <a:lstStyle/>
                    <a:p>
                      <a:r>
                        <a:rPr lang="es-PE" dirty="0" smtClean="0"/>
                        <a:t>Frecuencia </a:t>
                      </a:r>
                      <a:endParaRPr lang="es-PE" dirty="0"/>
                    </a:p>
                  </a:txBody>
                  <a:tcPr marL="121920" marR="121920"/>
                </a:tc>
                <a:tc>
                  <a:txBody>
                    <a:bodyPr/>
                    <a:lstStyle/>
                    <a:p>
                      <a:r>
                        <a:rPr lang="es-PE" dirty="0" smtClean="0"/>
                        <a:t>porcentaje</a:t>
                      </a:r>
                      <a:endParaRPr lang="es-PE" dirty="0"/>
                    </a:p>
                  </a:txBody>
                  <a:tcPr marL="121920" marR="121920"/>
                </a:tc>
              </a:tr>
              <a:tr h="559836">
                <a:tc>
                  <a:txBody>
                    <a:bodyPr/>
                    <a:lstStyle/>
                    <a:p>
                      <a:r>
                        <a:rPr lang="es-PE" dirty="0" smtClean="0"/>
                        <a:t>Muy alto</a:t>
                      </a:r>
                      <a:endParaRPr lang="es-PE" dirty="0"/>
                    </a:p>
                  </a:txBody>
                  <a:tcPr marL="121920" marR="121920"/>
                </a:tc>
                <a:tc>
                  <a:txBody>
                    <a:bodyPr/>
                    <a:lstStyle/>
                    <a:p>
                      <a:r>
                        <a:rPr lang="es-PE" dirty="0" smtClean="0"/>
                        <a:t>17-20</a:t>
                      </a:r>
                      <a:endParaRPr lang="es-PE" dirty="0"/>
                    </a:p>
                  </a:txBody>
                  <a:tcPr marL="121920" marR="121920"/>
                </a:tc>
                <a:tc>
                  <a:txBody>
                    <a:bodyPr/>
                    <a:lstStyle/>
                    <a:p>
                      <a:r>
                        <a:rPr lang="es-PE" dirty="0" smtClean="0"/>
                        <a:t>04</a:t>
                      </a:r>
                      <a:endParaRPr lang="es-PE" dirty="0"/>
                    </a:p>
                  </a:txBody>
                  <a:tcPr marL="121920" marR="121920"/>
                </a:tc>
                <a:tc>
                  <a:txBody>
                    <a:bodyPr/>
                    <a:lstStyle/>
                    <a:p>
                      <a:r>
                        <a:rPr lang="es-US" sz="1800" kern="1200" dirty="0" smtClean="0">
                          <a:solidFill>
                            <a:schemeClr val="dk1"/>
                          </a:solidFill>
                          <a:effectLst/>
                          <a:latin typeface="+mn-lt"/>
                          <a:ea typeface="+mn-ea"/>
                          <a:cs typeface="+mn-cs"/>
                        </a:rPr>
                        <a:t>17.39</a:t>
                      </a:r>
                      <a:r>
                        <a:rPr lang="es-PE" dirty="0" smtClean="0"/>
                        <a:t>%</a:t>
                      </a:r>
                      <a:endParaRPr lang="es-PE" dirty="0"/>
                    </a:p>
                  </a:txBody>
                  <a:tcPr marL="121920" marR="121920"/>
                </a:tc>
              </a:tr>
              <a:tr h="559836">
                <a:tc>
                  <a:txBody>
                    <a:bodyPr/>
                    <a:lstStyle/>
                    <a:p>
                      <a:r>
                        <a:rPr lang="es-PE" dirty="0" smtClean="0"/>
                        <a:t>alto</a:t>
                      </a:r>
                      <a:endParaRPr lang="es-PE" dirty="0"/>
                    </a:p>
                  </a:txBody>
                  <a:tcPr marL="121920" marR="121920"/>
                </a:tc>
                <a:tc>
                  <a:txBody>
                    <a:bodyPr/>
                    <a:lstStyle/>
                    <a:p>
                      <a:r>
                        <a:rPr lang="es-PE" dirty="0" smtClean="0"/>
                        <a:t>13-16</a:t>
                      </a:r>
                      <a:endParaRPr lang="es-PE" dirty="0"/>
                    </a:p>
                  </a:txBody>
                  <a:tcPr marL="121920" marR="121920"/>
                </a:tc>
                <a:tc>
                  <a:txBody>
                    <a:bodyPr/>
                    <a:lstStyle/>
                    <a:p>
                      <a:r>
                        <a:rPr lang="es-PE" dirty="0" smtClean="0"/>
                        <a:t>16</a:t>
                      </a:r>
                      <a:endParaRPr lang="es-PE" dirty="0"/>
                    </a:p>
                  </a:txBody>
                  <a:tcPr marL="121920" marR="121920"/>
                </a:tc>
                <a:tc>
                  <a:txBody>
                    <a:bodyPr/>
                    <a:lstStyle/>
                    <a:p>
                      <a:r>
                        <a:rPr lang="es-US" sz="1800" kern="1200" dirty="0" smtClean="0">
                          <a:solidFill>
                            <a:schemeClr val="dk1"/>
                          </a:solidFill>
                          <a:effectLst/>
                          <a:latin typeface="+mn-lt"/>
                          <a:ea typeface="+mn-ea"/>
                          <a:cs typeface="+mn-cs"/>
                        </a:rPr>
                        <a:t>69.57</a:t>
                      </a:r>
                      <a:r>
                        <a:rPr lang="es-PE" dirty="0" smtClean="0"/>
                        <a:t>%</a:t>
                      </a:r>
                      <a:endParaRPr lang="es-PE" dirty="0"/>
                    </a:p>
                  </a:txBody>
                  <a:tcPr marL="121920" marR="121920"/>
                </a:tc>
              </a:tr>
              <a:tr h="559836">
                <a:tc>
                  <a:txBody>
                    <a:bodyPr/>
                    <a:lstStyle/>
                    <a:p>
                      <a:r>
                        <a:rPr lang="es-PE" dirty="0" smtClean="0"/>
                        <a:t>regular</a:t>
                      </a:r>
                      <a:endParaRPr lang="es-PE" dirty="0"/>
                    </a:p>
                  </a:txBody>
                  <a:tcPr marL="121920" marR="121920"/>
                </a:tc>
                <a:tc>
                  <a:txBody>
                    <a:bodyPr/>
                    <a:lstStyle/>
                    <a:p>
                      <a:r>
                        <a:rPr lang="es-PE" dirty="0" smtClean="0"/>
                        <a:t>9-12</a:t>
                      </a:r>
                      <a:endParaRPr lang="es-PE" dirty="0"/>
                    </a:p>
                  </a:txBody>
                  <a:tcPr marL="121920" marR="121920"/>
                </a:tc>
                <a:tc>
                  <a:txBody>
                    <a:bodyPr/>
                    <a:lstStyle/>
                    <a:p>
                      <a:r>
                        <a:rPr lang="es-PE" dirty="0" smtClean="0"/>
                        <a:t>03</a:t>
                      </a:r>
                      <a:endParaRPr lang="es-PE" dirty="0"/>
                    </a:p>
                  </a:txBody>
                  <a:tcPr marL="121920" marR="121920"/>
                </a:tc>
                <a:tc>
                  <a:txBody>
                    <a:bodyPr/>
                    <a:lstStyle/>
                    <a:p>
                      <a:r>
                        <a:rPr lang="es-US" sz="1800" kern="1200" dirty="0" smtClean="0">
                          <a:solidFill>
                            <a:schemeClr val="dk1"/>
                          </a:solidFill>
                          <a:effectLst/>
                          <a:latin typeface="+mn-lt"/>
                          <a:ea typeface="+mn-ea"/>
                          <a:cs typeface="+mn-cs"/>
                        </a:rPr>
                        <a:t>13.04</a:t>
                      </a:r>
                      <a:r>
                        <a:rPr lang="es-PE" dirty="0" smtClean="0"/>
                        <a:t>%</a:t>
                      </a:r>
                      <a:endParaRPr lang="es-PE" dirty="0"/>
                    </a:p>
                  </a:txBody>
                  <a:tcPr marL="121920" marR="121920"/>
                </a:tc>
              </a:tr>
              <a:tr h="559836">
                <a:tc>
                  <a:txBody>
                    <a:bodyPr/>
                    <a:lstStyle/>
                    <a:p>
                      <a:r>
                        <a:rPr lang="es-PE" dirty="0" smtClean="0"/>
                        <a:t>bajo</a:t>
                      </a:r>
                      <a:endParaRPr lang="es-PE" dirty="0"/>
                    </a:p>
                  </a:txBody>
                  <a:tcPr marL="121920" marR="121920"/>
                </a:tc>
                <a:tc>
                  <a:txBody>
                    <a:bodyPr/>
                    <a:lstStyle/>
                    <a:p>
                      <a:r>
                        <a:rPr lang="es-PE" dirty="0" smtClean="0"/>
                        <a:t>5-8</a:t>
                      </a:r>
                      <a:endParaRPr lang="es-PE" dirty="0"/>
                    </a:p>
                  </a:txBody>
                  <a:tcPr marL="121920" marR="121920"/>
                </a:tc>
                <a:tc>
                  <a:txBody>
                    <a:bodyPr/>
                    <a:lstStyle/>
                    <a:p>
                      <a:r>
                        <a:rPr lang="es-PE" dirty="0" smtClean="0"/>
                        <a:t>0</a:t>
                      </a:r>
                      <a:endParaRPr lang="es-PE" dirty="0"/>
                    </a:p>
                  </a:txBody>
                  <a:tcPr marL="121920" marR="121920"/>
                </a:tc>
                <a:tc>
                  <a:txBody>
                    <a:bodyPr/>
                    <a:lstStyle/>
                    <a:p>
                      <a:r>
                        <a:rPr lang="es-PE" dirty="0" smtClean="0"/>
                        <a:t>0,00%</a:t>
                      </a:r>
                      <a:endParaRPr lang="es-PE" dirty="0"/>
                    </a:p>
                  </a:txBody>
                  <a:tcPr marL="121920" marR="121920"/>
                </a:tc>
              </a:tr>
              <a:tr h="559836">
                <a:tc>
                  <a:txBody>
                    <a:bodyPr/>
                    <a:lstStyle/>
                    <a:p>
                      <a:r>
                        <a:rPr lang="es-PE" dirty="0" smtClean="0"/>
                        <a:t>total</a:t>
                      </a:r>
                      <a:endParaRPr lang="es-PE" dirty="0"/>
                    </a:p>
                  </a:txBody>
                  <a:tcPr marL="121920" marR="121920"/>
                </a:tc>
                <a:tc>
                  <a:txBody>
                    <a:bodyPr/>
                    <a:lstStyle/>
                    <a:p>
                      <a:r>
                        <a:rPr lang="es-PE" dirty="0" smtClean="0"/>
                        <a:t>total</a:t>
                      </a:r>
                      <a:endParaRPr lang="es-PE" dirty="0"/>
                    </a:p>
                  </a:txBody>
                  <a:tcPr marL="121920" marR="121920"/>
                </a:tc>
                <a:tc>
                  <a:txBody>
                    <a:bodyPr/>
                    <a:lstStyle/>
                    <a:p>
                      <a:r>
                        <a:rPr lang="es-PE" dirty="0" smtClean="0"/>
                        <a:t>23</a:t>
                      </a:r>
                      <a:endParaRPr lang="es-PE" dirty="0"/>
                    </a:p>
                  </a:txBody>
                  <a:tcPr marL="121920" marR="121920"/>
                </a:tc>
                <a:tc>
                  <a:txBody>
                    <a:bodyPr/>
                    <a:lstStyle/>
                    <a:p>
                      <a:r>
                        <a:rPr lang="es-PE" dirty="0" smtClean="0"/>
                        <a:t>100.00%</a:t>
                      </a:r>
                      <a:endParaRPr lang="es-PE" dirty="0"/>
                    </a:p>
                  </a:txBody>
                  <a:tcPr marL="121920" marR="121920"/>
                </a:tc>
              </a:tr>
            </a:tbl>
          </a:graphicData>
        </a:graphic>
      </p:graphicFrame>
      <p:sp>
        <p:nvSpPr>
          <p:cNvPr id="4" name="Rectángulo 3"/>
          <p:cNvSpPr/>
          <p:nvPr/>
        </p:nvSpPr>
        <p:spPr>
          <a:xfrm>
            <a:off x="7344139" y="243143"/>
            <a:ext cx="6096000" cy="487569"/>
          </a:xfrm>
          <a:prstGeom prst="rect">
            <a:avLst/>
          </a:prstGeom>
        </p:spPr>
        <p:txBody>
          <a:bodyPr>
            <a:spAutoFit/>
          </a:bodyPr>
          <a:lstStyle/>
          <a:p>
            <a:pPr marL="899160" marR="2201545" indent="180340" algn="just">
              <a:lnSpc>
                <a:spcPct val="107000"/>
              </a:lnSpc>
              <a:spcAft>
                <a:spcPts val="0"/>
              </a:spcAft>
            </a:pPr>
            <a:r>
              <a:rPr lang="es-US" sz="1200" b="1" dirty="0">
                <a:latin typeface="Arial" panose="020B0604020202020204" pitchFamily="34" charset="0"/>
                <a:ea typeface="Times New Roman" panose="02020603050405020304" pitchFamily="18" charset="0"/>
                <a:cs typeface="Times New Roman" panose="02020603050405020304" pitchFamily="18" charset="0"/>
              </a:rPr>
              <a:t>Figura 5. </a:t>
            </a:r>
            <a:r>
              <a:rPr lang="es-US" sz="1200" dirty="0">
                <a:latin typeface="Arial" panose="020B0604020202020204" pitchFamily="34" charset="0"/>
                <a:ea typeface="Times New Roman" panose="02020603050405020304" pitchFamily="18" charset="0"/>
                <a:cs typeface="Times New Roman" panose="02020603050405020304" pitchFamily="18" charset="0"/>
              </a:rPr>
              <a:t>Niveles de desarrollo de la idea principal</a:t>
            </a:r>
            <a:endParaRPr lang="es-PE"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6" name="Imagen 5"/>
          <p:cNvPicPr>
            <a:picLocks noChangeAspect="1"/>
          </p:cNvPicPr>
          <p:nvPr/>
        </p:nvPicPr>
        <p:blipFill>
          <a:blip r:embed="rId2"/>
          <a:stretch>
            <a:fillRect/>
          </a:stretch>
        </p:blipFill>
        <p:spPr>
          <a:xfrm>
            <a:off x="8112225" y="1412776"/>
            <a:ext cx="3898097" cy="2530059"/>
          </a:xfrm>
          <a:prstGeom prst="rect">
            <a:avLst/>
          </a:prstGeom>
        </p:spPr>
      </p:pic>
      <p:sp>
        <p:nvSpPr>
          <p:cNvPr id="7" name="Rectángulo 6"/>
          <p:cNvSpPr/>
          <p:nvPr/>
        </p:nvSpPr>
        <p:spPr>
          <a:xfrm>
            <a:off x="427586" y="4437113"/>
            <a:ext cx="11770972" cy="1815882"/>
          </a:xfrm>
          <a:prstGeom prst="rect">
            <a:avLst/>
          </a:prstGeom>
        </p:spPr>
        <p:txBody>
          <a:bodyPr wrap="square">
            <a:spAutoFit/>
          </a:bodyPr>
          <a:lstStyle/>
          <a:p>
            <a:pPr marL="457200" marR="2201545" indent="-6350" algn="just">
              <a:lnSpc>
                <a:spcPct val="200000"/>
              </a:lnSpc>
              <a:spcAft>
                <a:spcPts val="0"/>
              </a:spcAft>
            </a:pPr>
            <a:r>
              <a:rPr lang="es-US" sz="1400" b="1" dirty="0">
                <a:latin typeface="Arial" panose="020B0604020202020204" pitchFamily="34" charset="0"/>
                <a:ea typeface="Times New Roman" panose="02020603050405020304" pitchFamily="18" charset="0"/>
                <a:cs typeface="Times New Roman" panose="02020603050405020304" pitchFamily="18" charset="0"/>
              </a:rPr>
              <a:t>Interpretación:</a:t>
            </a:r>
            <a:endParaRPr lang="es-PE" sz="1400" dirty="0">
              <a:latin typeface="Arial" panose="020B0604020202020204" pitchFamily="34" charset="0"/>
              <a:ea typeface="Times New Roman" panose="02020603050405020304" pitchFamily="18" charset="0"/>
              <a:cs typeface="Times New Roman" panose="02020603050405020304" pitchFamily="18" charset="0"/>
            </a:endParaRPr>
          </a:p>
          <a:p>
            <a:pPr marL="457200" marR="2201545" indent="450215" algn="just">
              <a:lnSpc>
                <a:spcPct val="200000"/>
              </a:lnSpc>
              <a:spcAft>
                <a:spcPts val="0"/>
              </a:spcAft>
            </a:pPr>
            <a:r>
              <a:rPr lang="es-US" sz="1400" dirty="0">
                <a:latin typeface="Arial" panose="020B0604020202020204" pitchFamily="34" charset="0"/>
                <a:ea typeface="Times New Roman" panose="02020603050405020304" pitchFamily="18" charset="0"/>
                <a:cs typeface="Times New Roman" panose="02020603050405020304" pitchFamily="18" charset="0"/>
              </a:rPr>
              <a:t>De acuerdo con la tabla 8 y figura 5 se observa los resultados de identificación de la idea principal, existen 4 estudiantes (17,39%) en el nivel Muy Alto, 16 estudiantes (69,57%) en el nivel Alto, 3 estudiantes (13,04%) en el nivel Regular. No se ha tenido estudiantes en el nivel Bajo.</a:t>
            </a:r>
            <a:endParaRPr lang="es-PE"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67937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3398293" y="0"/>
            <a:ext cx="4995081" cy="58685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4000" dirty="0" smtClean="0">
                <a:ln>
                  <a:solidFill>
                    <a:srgbClr val="C00000"/>
                  </a:solidFill>
                </a:ln>
                <a:solidFill>
                  <a:srgbClr val="C00000"/>
                </a:solidFill>
                <a:effectLst>
                  <a:outerShdw blurRad="38100" dist="38100" dir="2700000" algn="tl">
                    <a:srgbClr val="000000">
                      <a:alpha val="43137"/>
                    </a:srgbClr>
                  </a:outerShdw>
                </a:effectLst>
              </a:rPr>
              <a:t>CONCLUSIONES </a:t>
            </a:r>
            <a:endParaRPr lang="es-PE" sz="4000" dirty="0">
              <a:ln>
                <a:solidFill>
                  <a:srgbClr val="C00000"/>
                </a:solidFill>
              </a:ln>
              <a:solidFill>
                <a:srgbClr val="C00000"/>
              </a:solidFill>
              <a:effectLst>
                <a:outerShdw blurRad="38100" dist="38100" dir="2700000" algn="tl">
                  <a:srgbClr val="000000">
                    <a:alpha val="43137"/>
                  </a:srgbClr>
                </a:outerShdw>
              </a:effectLst>
            </a:endParaRPr>
          </a:p>
        </p:txBody>
      </p:sp>
      <p:sp>
        <p:nvSpPr>
          <p:cNvPr id="3" name="2 Rectángulo"/>
          <p:cNvSpPr/>
          <p:nvPr/>
        </p:nvSpPr>
        <p:spPr>
          <a:xfrm>
            <a:off x="204716" y="764276"/>
            <a:ext cx="11791666" cy="1405719"/>
          </a:xfrm>
          <a:prstGeom prst="rect">
            <a:avLst/>
          </a:prstGeom>
          <a:blipFill>
            <a:blip r:embed="rId2"/>
            <a:tile tx="0" ty="0" sx="100000" sy="100000" flip="none" algn="tl"/>
          </a:blipFill>
        </p:spPr>
        <p:style>
          <a:lnRef idx="2">
            <a:schemeClr val="accent2"/>
          </a:lnRef>
          <a:fillRef idx="1">
            <a:schemeClr val="lt1"/>
          </a:fillRef>
          <a:effectRef idx="0">
            <a:schemeClr val="accent2"/>
          </a:effectRef>
          <a:fontRef idx="minor">
            <a:schemeClr val="dk1"/>
          </a:fontRef>
        </p:style>
        <p:txBody>
          <a:bodyPr rtlCol="0" anchor="ctr"/>
          <a:lstStyle/>
          <a:p>
            <a:pPr algn="just"/>
            <a:r>
              <a:rPr lang="es-US" sz="2400" b="1"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Primera</a:t>
            </a:r>
            <a:r>
              <a:rPr lang="es-US" sz="2400"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 – </a:t>
            </a:r>
            <a:r>
              <a:rPr lang="es-US" sz="2200" dirty="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rPr>
              <a:t>Existe correlación positiva considerable entre las variables Literatura Infantil y Estructura Textual, el </a:t>
            </a:r>
            <a:r>
              <a:rPr lang="es-US" sz="2200" dirty="0" smtClean="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rPr>
              <a:t>			valor </a:t>
            </a:r>
            <a:r>
              <a:rPr lang="es-US" sz="2200" dirty="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rPr>
              <a:t>“r” de Pearson fue de 0,86, lo cual significa que a un nivel Alto de la Literatura Infantil corresponde </a:t>
            </a:r>
            <a:r>
              <a:rPr lang="es-US" sz="2200" dirty="0" smtClean="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rPr>
              <a:t>		también </a:t>
            </a:r>
            <a:r>
              <a:rPr lang="es-US" sz="2200" dirty="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rPr>
              <a:t>nivel Alto de Estructura Textual y viceversa</a:t>
            </a:r>
            <a:r>
              <a:rPr lang="es-US" sz="2200" dirty="0" smtClean="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rPr>
              <a:t>.</a:t>
            </a:r>
            <a:endParaRPr lang="es-PE" sz="2200" dirty="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4 Rectángulo"/>
          <p:cNvSpPr/>
          <p:nvPr/>
        </p:nvSpPr>
        <p:spPr>
          <a:xfrm>
            <a:off x="200167" y="2322395"/>
            <a:ext cx="11791666" cy="1253319"/>
          </a:xfrm>
          <a:prstGeom prst="rect">
            <a:avLst/>
          </a:prstGeom>
          <a:blipFill>
            <a:blip r:embed="rId3"/>
            <a:tile tx="0" ty="0" sx="100000" sy="100000" flip="none" algn="tl"/>
          </a:blipFill>
        </p:spPr>
        <p:style>
          <a:lnRef idx="2">
            <a:schemeClr val="accent2"/>
          </a:lnRef>
          <a:fillRef idx="1">
            <a:schemeClr val="lt1"/>
          </a:fillRef>
          <a:effectRef idx="0">
            <a:schemeClr val="accent2"/>
          </a:effectRef>
          <a:fontRef idx="minor">
            <a:schemeClr val="dk1"/>
          </a:fontRef>
        </p:style>
        <p:txBody>
          <a:bodyPr rtlCol="0" anchor="ctr"/>
          <a:lstStyle/>
          <a:p>
            <a:pPr algn="just"/>
            <a:r>
              <a:rPr lang="es-US" sz="2400" b="1"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Segunda</a:t>
            </a:r>
            <a:r>
              <a:rPr lang="es-US" sz="2400"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 – </a:t>
            </a:r>
            <a:r>
              <a:rPr lang="es-US" sz="2200" dirty="0">
                <a:latin typeface="Arial" panose="020B0604020202020204" pitchFamily="34" charset="0"/>
                <a:ea typeface="Times New Roman" panose="02020603050405020304" pitchFamily="18" charset="0"/>
                <a:cs typeface="Times New Roman" panose="02020603050405020304" pitchFamily="18" charset="0"/>
              </a:rPr>
              <a:t>Existe correlación positiva considerable entre la dimensión Cuento y Tema, el valor “r” de Pearson fue de 0,80. La mayor frecuencia en el dominio del cuento corresponde al nivel Muy Alto en 56,53% y en Tema es Alto en 82,61% de los </a:t>
            </a:r>
            <a:r>
              <a:rPr lang="es-US" sz="2200" dirty="0" smtClean="0">
                <a:latin typeface="Arial" panose="020B0604020202020204" pitchFamily="34" charset="0"/>
                <a:ea typeface="Times New Roman" panose="02020603050405020304" pitchFamily="18" charset="0"/>
                <a:cs typeface="Times New Roman" panose="02020603050405020304" pitchFamily="18" charset="0"/>
              </a:rPr>
              <a:t>estudiantes.</a:t>
            </a:r>
            <a:endParaRPr lang="es-PE" sz="22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5 Rectángulo"/>
          <p:cNvSpPr/>
          <p:nvPr/>
        </p:nvSpPr>
        <p:spPr>
          <a:xfrm>
            <a:off x="200167" y="3787254"/>
            <a:ext cx="11791666" cy="1433015"/>
          </a:xfrm>
          <a:prstGeom prst="rect">
            <a:avLst/>
          </a:prstGeom>
          <a:blipFill>
            <a:blip r:embed="rId2"/>
            <a:tile tx="0" ty="0" sx="100000" sy="100000" flip="none" algn="tl"/>
          </a:blipFill>
        </p:spPr>
        <p:style>
          <a:lnRef idx="2">
            <a:schemeClr val="accent2"/>
          </a:lnRef>
          <a:fillRef idx="1">
            <a:schemeClr val="lt1"/>
          </a:fillRef>
          <a:effectRef idx="0">
            <a:schemeClr val="accent2"/>
          </a:effectRef>
          <a:fontRef idx="minor">
            <a:schemeClr val="dk1"/>
          </a:fontRef>
        </p:style>
        <p:txBody>
          <a:bodyPr rtlCol="0" anchor="ctr"/>
          <a:lstStyle/>
          <a:p>
            <a:pPr algn="just"/>
            <a:r>
              <a:rPr lang="es-US" sz="2400" b="1"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Tercera</a:t>
            </a:r>
            <a:r>
              <a:rPr lang="es-US" sz="2400"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 – </a:t>
            </a:r>
            <a:r>
              <a:rPr lang="es-US" sz="2200" dirty="0">
                <a:latin typeface="Arial" panose="020B0604020202020204" pitchFamily="34" charset="0"/>
                <a:ea typeface="Times New Roman" panose="02020603050405020304" pitchFamily="18" charset="0"/>
                <a:cs typeface="Times New Roman" panose="02020603050405020304" pitchFamily="18" charset="0"/>
              </a:rPr>
              <a:t>Existe correlación positiva considerable entre la dimensión Leyenda e Idea Principal, el valor “r” de Pearson fue de 0,84. La mayor frecuencia en el conocimiento de la Leyenda correspondió a la categoría Muy Alto en 56,52% y en Idea Principal es Alto en 69,57% de los </a:t>
            </a:r>
            <a:r>
              <a:rPr lang="es-US" sz="2200" dirty="0" smtClean="0">
                <a:latin typeface="Arial" panose="020B0604020202020204" pitchFamily="34" charset="0"/>
                <a:ea typeface="Times New Roman" panose="02020603050405020304" pitchFamily="18" charset="0"/>
                <a:cs typeface="Times New Roman" panose="02020603050405020304" pitchFamily="18" charset="0"/>
              </a:rPr>
              <a:t>estudiantes.</a:t>
            </a:r>
            <a:endParaRPr lang="es-PE" sz="22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6 Rectángulo"/>
          <p:cNvSpPr/>
          <p:nvPr/>
        </p:nvSpPr>
        <p:spPr>
          <a:xfrm>
            <a:off x="186519" y="5390866"/>
            <a:ext cx="11791666" cy="1289713"/>
          </a:xfrm>
          <a:prstGeom prst="rect">
            <a:avLst/>
          </a:prstGeom>
          <a:blipFill>
            <a:blip r:embed="rId3"/>
            <a:tile tx="0" ty="0" sx="100000" sy="100000" flip="none" algn="tl"/>
          </a:blipFill>
        </p:spPr>
        <p:style>
          <a:lnRef idx="2">
            <a:schemeClr val="accent2"/>
          </a:lnRef>
          <a:fillRef idx="1">
            <a:schemeClr val="lt1"/>
          </a:fillRef>
          <a:effectRef idx="0">
            <a:schemeClr val="accent2"/>
          </a:effectRef>
          <a:fontRef idx="minor">
            <a:schemeClr val="dk1"/>
          </a:fontRef>
        </p:style>
        <p:txBody>
          <a:bodyPr rtlCol="0" anchor="ctr"/>
          <a:lstStyle/>
          <a:p>
            <a:pPr algn="just"/>
            <a:r>
              <a:rPr lang="es-US" sz="2400" b="1" dirty="0">
                <a:ln>
                  <a:solidFill>
                    <a:srgbClr val="C00000"/>
                  </a:solidFill>
                </a:ln>
                <a:solidFill>
                  <a:srgbClr val="C00000"/>
                </a:solidFill>
                <a:latin typeface="Arial" panose="020B0604020202020204" pitchFamily="34" charset="0"/>
                <a:ea typeface="Times New Roman" panose="02020603050405020304" pitchFamily="18" charset="0"/>
                <a:cs typeface="Times New Roman" panose="02020603050405020304" pitchFamily="18" charset="0"/>
              </a:rPr>
              <a:t>Cuarta</a:t>
            </a:r>
            <a:r>
              <a:rPr lang="es-US" sz="2400" dirty="0">
                <a:ln>
                  <a:solidFill>
                    <a:srgbClr val="C00000"/>
                  </a:solidFill>
                </a:ln>
                <a:solidFill>
                  <a:srgbClr val="C00000"/>
                </a:solidFill>
                <a:latin typeface="Arial" panose="020B0604020202020204" pitchFamily="34" charset="0"/>
                <a:ea typeface="Times New Roman" panose="02020603050405020304" pitchFamily="18" charset="0"/>
                <a:cs typeface="Times New Roman" panose="02020603050405020304" pitchFamily="18" charset="0"/>
              </a:rPr>
              <a:t>. – </a:t>
            </a:r>
            <a:r>
              <a:rPr lang="es-US" sz="2200" dirty="0">
                <a:latin typeface="Arial" panose="020B0604020202020204" pitchFamily="34" charset="0"/>
                <a:ea typeface="Times New Roman" panose="02020603050405020304" pitchFamily="18" charset="0"/>
                <a:cs typeface="Times New Roman" panose="02020603050405020304" pitchFamily="18" charset="0"/>
              </a:rPr>
              <a:t>Existe correlación positiva media entre la dimensión Fábula e Ideas Secundarias, el valor “r” de Pearson fue de 0,74. En fábula la mayor frecuencia porcentual fue en el nivel Muy Alto y Alto en el reconocimiento de Ideas Secundarias con 56,52% en cada caso</a:t>
            </a:r>
            <a:r>
              <a:rPr lang="es-US" sz="2200" dirty="0" smtClean="0">
                <a:latin typeface="Arial" panose="020B0604020202020204" pitchFamily="34" charset="0"/>
                <a:ea typeface="Times New Roman" panose="02020603050405020304" pitchFamily="18" charset="0"/>
                <a:cs typeface="Times New Roman" panose="02020603050405020304" pitchFamily="18" charset="0"/>
              </a:rPr>
              <a:t>.</a:t>
            </a:r>
            <a:endParaRPr lang="es-PE" sz="22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4964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2811439" y="204716"/>
            <a:ext cx="5008728" cy="68238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4400" dirty="0" smtClean="0">
                <a:ln>
                  <a:solidFill>
                    <a:srgbClr val="C00000"/>
                  </a:solidFill>
                </a:ln>
                <a:solidFill>
                  <a:srgbClr val="C00000"/>
                </a:solidFill>
              </a:rPr>
              <a:t>REFERENCIAS</a:t>
            </a:r>
            <a:r>
              <a:rPr lang="es-PE" dirty="0" smtClean="0">
                <a:ln>
                  <a:solidFill>
                    <a:srgbClr val="C00000"/>
                  </a:solidFill>
                </a:ln>
                <a:solidFill>
                  <a:srgbClr val="C00000"/>
                </a:solidFill>
              </a:rPr>
              <a:t> </a:t>
            </a:r>
            <a:endParaRPr lang="es-PE" dirty="0">
              <a:ln>
                <a:solidFill>
                  <a:srgbClr val="C00000"/>
                </a:solidFill>
              </a:ln>
              <a:solidFill>
                <a:srgbClr val="C00000"/>
              </a:solidFill>
            </a:endParaRPr>
          </a:p>
        </p:txBody>
      </p:sp>
      <p:sp>
        <p:nvSpPr>
          <p:cNvPr id="3" name="2 Rectángulo"/>
          <p:cNvSpPr/>
          <p:nvPr/>
        </p:nvSpPr>
        <p:spPr>
          <a:xfrm>
            <a:off x="436728" y="1064525"/>
            <a:ext cx="11395881" cy="1187355"/>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dk1">
              <a:shade val="50000"/>
            </a:schemeClr>
          </a:lnRef>
          <a:fillRef idx="1">
            <a:schemeClr val="dk1"/>
          </a:fillRef>
          <a:effectRef idx="0">
            <a:schemeClr val="dk1"/>
          </a:effectRef>
          <a:fontRef idx="minor">
            <a:schemeClr val="lt1"/>
          </a:fontRef>
        </p:style>
        <p:txBody>
          <a:bodyPr rtlCol="0" anchor="ctr"/>
          <a:lstStyle/>
          <a:p>
            <a:pPr algn="just"/>
            <a:r>
              <a:rPr lang="es-US" sz="2400" b="1" dirty="0">
                <a:solidFill>
                  <a:srgbClr val="FF0066"/>
                </a:solidFill>
                <a:latin typeface="Arial" panose="020B0604020202020204" pitchFamily="34" charset="0"/>
                <a:ea typeface="Times New Roman" panose="02020603050405020304" pitchFamily="18" charset="0"/>
                <a:cs typeface="Times New Roman" panose="02020603050405020304" pitchFamily="18" charset="0"/>
              </a:rPr>
              <a:t>Primera</a:t>
            </a:r>
            <a:r>
              <a:rPr lang="es-US" sz="2400" dirty="0">
                <a:solidFill>
                  <a:srgbClr val="FF0066"/>
                </a:solidFill>
                <a:latin typeface="Arial" panose="020B0604020202020204" pitchFamily="34" charset="0"/>
                <a:ea typeface="Times New Roman" panose="02020603050405020304" pitchFamily="18" charset="0"/>
                <a:cs typeface="Times New Roman" panose="02020603050405020304" pitchFamily="18" charset="0"/>
              </a:rPr>
              <a:t>. – </a:t>
            </a:r>
            <a:r>
              <a:rPr lang="es-US" sz="2400" dirty="0">
                <a:latin typeface="Arial" panose="020B0604020202020204" pitchFamily="34" charset="0"/>
                <a:ea typeface="Times New Roman" panose="02020603050405020304" pitchFamily="18" charset="0"/>
                <a:cs typeface="Times New Roman" panose="02020603050405020304" pitchFamily="18" charset="0"/>
              </a:rPr>
              <a:t>A los profesores de la Institución Educativa Secundaria A28 Perú </a:t>
            </a:r>
            <a:r>
              <a:rPr lang="es-US" sz="2400" dirty="0" err="1">
                <a:latin typeface="Arial" panose="020B0604020202020204" pitchFamily="34" charset="0"/>
                <a:ea typeface="Times New Roman" panose="02020603050405020304" pitchFamily="18" charset="0"/>
                <a:cs typeface="Times New Roman" panose="02020603050405020304" pitchFamily="18" charset="0"/>
              </a:rPr>
              <a:t>Birf</a:t>
            </a:r>
            <a:r>
              <a:rPr lang="es-US" sz="2400" dirty="0">
                <a:latin typeface="Arial" panose="020B0604020202020204" pitchFamily="34" charset="0"/>
                <a:ea typeface="Times New Roman" panose="02020603050405020304" pitchFamily="18" charset="0"/>
                <a:cs typeface="Times New Roman" panose="02020603050405020304" pitchFamily="18" charset="0"/>
              </a:rPr>
              <a:t> de Azángaro se les sugiere continuar con la producción de Literatura Infantil a fin de desarrollar las habilidades de la imaginación y creatividad de los </a:t>
            </a:r>
            <a:r>
              <a:rPr lang="es-US" sz="2400" dirty="0" smtClean="0">
                <a:latin typeface="Arial" panose="020B0604020202020204" pitchFamily="34" charset="0"/>
                <a:ea typeface="Times New Roman" panose="02020603050405020304" pitchFamily="18" charset="0"/>
                <a:cs typeface="Times New Roman" panose="02020603050405020304" pitchFamily="18" charset="0"/>
              </a:rPr>
              <a:t>estudiantes</a:t>
            </a:r>
            <a:r>
              <a:rPr lang="es-US" dirty="0">
                <a:latin typeface="Arial" panose="020B0604020202020204" pitchFamily="34" charset="0"/>
                <a:ea typeface="Times New Roman" panose="02020603050405020304" pitchFamily="18" charset="0"/>
                <a:cs typeface="Times New Roman" panose="02020603050405020304" pitchFamily="18" charset="0"/>
              </a:rPr>
              <a:t>.</a:t>
            </a:r>
            <a:endParaRPr lang="es-PE"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3 Rectángulo"/>
          <p:cNvSpPr/>
          <p:nvPr/>
        </p:nvSpPr>
        <p:spPr>
          <a:xfrm>
            <a:off x="398059" y="2366749"/>
            <a:ext cx="11395881" cy="1468272"/>
          </a:xfrm>
          <a:prstGeom prst="rect">
            <a:avLst/>
          </a:prstGeom>
          <a:solidFill>
            <a:srgbClr val="FF0066"/>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dk1">
              <a:shade val="50000"/>
            </a:schemeClr>
          </a:lnRef>
          <a:fillRef idx="1">
            <a:schemeClr val="dk1"/>
          </a:fillRef>
          <a:effectRef idx="0">
            <a:schemeClr val="dk1"/>
          </a:effectRef>
          <a:fontRef idx="minor">
            <a:schemeClr val="lt1"/>
          </a:fontRef>
        </p:style>
        <p:txBody>
          <a:bodyPr rtlCol="0" anchor="ctr"/>
          <a:lstStyle/>
          <a:p>
            <a:pPr algn="just"/>
            <a:r>
              <a:rPr lang="es-US" sz="2400" b="1" dirty="0">
                <a:latin typeface="Arial" panose="020B0604020202020204" pitchFamily="34" charset="0"/>
                <a:ea typeface="Times New Roman" panose="02020603050405020304" pitchFamily="18" charset="0"/>
                <a:cs typeface="Times New Roman" panose="02020603050405020304" pitchFamily="18" charset="0"/>
              </a:rPr>
              <a:t>Segunda</a:t>
            </a:r>
            <a:r>
              <a:rPr lang="es-US" sz="2400" dirty="0">
                <a:latin typeface="Arial" panose="020B0604020202020204" pitchFamily="34" charset="0"/>
                <a:ea typeface="Times New Roman" panose="02020603050405020304" pitchFamily="18" charset="0"/>
                <a:cs typeface="Times New Roman" panose="02020603050405020304" pitchFamily="18" charset="0"/>
              </a:rPr>
              <a:t>. – </a:t>
            </a:r>
            <a:r>
              <a:rPr lang="es-US" sz="2400" dirty="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rPr>
              <a:t>A los profesores de la Institución Educativa Secundaria A28 Perú </a:t>
            </a:r>
            <a:r>
              <a:rPr lang="es-US" sz="2400" dirty="0" err="1">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rPr>
              <a:t>Birf</a:t>
            </a:r>
            <a:r>
              <a:rPr lang="es-US" sz="2400" dirty="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rPr>
              <a:t> de Azángaro se les sugiere consolidar la producción de cuentos infantiles desarrollados por los estudiantes y publicarlos en un texto para su posterior difusión</a:t>
            </a:r>
            <a:r>
              <a:rPr lang="es-US" sz="2000" dirty="0" smtClean="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rPr>
              <a:t>.</a:t>
            </a:r>
            <a:endParaRPr lang="es-PE" sz="2000" dirty="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4 Rectángulo"/>
          <p:cNvSpPr/>
          <p:nvPr/>
        </p:nvSpPr>
        <p:spPr>
          <a:xfrm>
            <a:off x="398059" y="4019265"/>
            <a:ext cx="11395881" cy="1253319"/>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dk1">
              <a:shade val="50000"/>
            </a:schemeClr>
          </a:lnRef>
          <a:fillRef idx="1">
            <a:schemeClr val="dk1"/>
          </a:fillRef>
          <a:effectRef idx="0">
            <a:schemeClr val="dk1"/>
          </a:effectRef>
          <a:fontRef idx="minor">
            <a:schemeClr val="lt1"/>
          </a:fontRef>
        </p:style>
        <p:txBody>
          <a:bodyPr rtlCol="0" anchor="ctr"/>
          <a:lstStyle/>
          <a:p>
            <a:pPr algn="just"/>
            <a:r>
              <a:rPr lang="es-US" sz="2400" b="1" dirty="0">
                <a:solidFill>
                  <a:srgbClr val="FF0066"/>
                </a:solidFill>
                <a:latin typeface="Arial" panose="020B0604020202020204" pitchFamily="34" charset="0"/>
                <a:ea typeface="Times New Roman" panose="02020603050405020304" pitchFamily="18" charset="0"/>
                <a:cs typeface="Times New Roman" panose="02020603050405020304" pitchFamily="18" charset="0"/>
              </a:rPr>
              <a:t>Tercera</a:t>
            </a:r>
            <a:r>
              <a:rPr lang="es-US" sz="2400" dirty="0">
                <a:solidFill>
                  <a:srgbClr val="FF0066"/>
                </a:solidFill>
                <a:latin typeface="Arial" panose="020B0604020202020204" pitchFamily="34" charset="0"/>
                <a:ea typeface="Times New Roman" panose="02020603050405020304" pitchFamily="18" charset="0"/>
                <a:cs typeface="Times New Roman" panose="02020603050405020304" pitchFamily="18" charset="0"/>
              </a:rPr>
              <a:t>. </a:t>
            </a:r>
            <a:r>
              <a:rPr lang="es-US" sz="2400" dirty="0">
                <a:latin typeface="Arial" panose="020B0604020202020204" pitchFamily="34" charset="0"/>
                <a:ea typeface="Times New Roman" panose="02020603050405020304" pitchFamily="18" charset="0"/>
                <a:cs typeface="Times New Roman" panose="02020603050405020304" pitchFamily="18" charset="0"/>
              </a:rPr>
              <a:t>A los profesores de la Institución Educativa Secundaria A28 Perú </a:t>
            </a:r>
            <a:r>
              <a:rPr lang="es-US" sz="2400" dirty="0" err="1">
                <a:latin typeface="Arial" panose="020B0604020202020204" pitchFamily="34" charset="0"/>
                <a:ea typeface="Times New Roman" panose="02020603050405020304" pitchFamily="18" charset="0"/>
                <a:cs typeface="Times New Roman" panose="02020603050405020304" pitchFamily="18" charset="0"/>
              </a:rPr>
              <a:t>Birf</a:t>
            </a:r>
            <a:r>
              <a:rPr lang="es-US" sz="2400" dirty="0">
                <a:latin typeface="Arial" panose="020B0604020202020204" pitchFamily="34" charset="0"/>
                <a:ea typeface="Times New Roman" panose="02020603050405020304" pitchFamily="18" charset="0"/>
                <a:cs typeface="Times New Roman" panose="02020603050405020304" pitchFamily="18" charset="0"/>
              </a:rPr>
              <a:t> de Azángaro se les sugiere elegir temas amenos y de interés del estudiante para la producción de la literatura infantil</a:t>
            </a:r>
            <a:r>
              <a:rPr lang="es-US" dirty="0" smtClean="0">
                <a:latin typeface="Arial" panose="020B0604020202020204" pitchFamily="34" charset="0"/>
                <a:ea typeface="Times New Roman" panose="02020603050405020304" pitchFamily="18" charset="0"/>
                <a:cs typeface="Times New Roman" panose="02020603050405020304" pitchFamily="18" charset="0"/>
              </a:rPr>
              <a:t>.</a:t>
            </a:r>
            <a:endParaRPr lang="es-PE"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5 Rectángulo"/>
          <p:cNvSpPr/>
          <p:nvPr/>
        </p:nvSpPr>
        <p:spPr>
          <a:xfrm>
            <a:off x="398058" y="5297606"/>
            <a:ext cx="11395881" cy="1458035"/>
          </a:xfrm>
          <a:prstGeom prst="rect">
            <a:avLst/>
          </a:prstGeom>
          <a:solidFill>
            <a:srgbClr val="FF0066"/>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dk1">
              <a:shade val="50000"/>
            </a:schemeClr>
          </a:lnRef>
          <a:fillRef idx="1">
            <a:schemeClr val="dk1"/>
          </a:fillRef>
          <a:effectRef idx="0">
            <a:schemeClr val="dk1"/>
          </a:effectRef>
          <a:fontRef idx="minor">
            <a:schemeClr val="lt1"/>
          </a:fontRef>
        </p:style>
        <p:txBody>
          <a:bodyPr rtlCol="0" anchor="ctr"/>
          <a:lstStyle/>
          <a:p>
            <a:pPr algn="just"/>
            <a:r>
              <a:rPr lang="es-US" sz="2400" b="1" dirty="0">
                <a:latin typeface="Arial" panose="020B0604020202020204" pitchFamily="34" charset="0"/>
                <a:ea typeface="Times New Roman" panose="02020603050405020304" pitchFamily="18" charset="0"/>
                <a:cs typeface="Times New Roman" panose="02020603050405020304" pitchFamily="18" charset="0"/>
              </a:rPr>
              <a:t>Cuarta</a:t>
            </a:r>
            <a:r>
              <a:rPr lang="es-US" sz="2400" dirty="0">
                <a:latin typeface="Arial" panose="020B0604020202020204" pitchFamily="34" charset="0"/>
                <a:ea typeface="Times New Roman" panose="02020603050405020304" pitchFamily="18" charset="0"/>
                <a:cs typeface="Times New Roman" panose="02020603050405020304" pitchFamily="18" charset="0"/>
              </a:rPr>
              <a:t>. – </a:t>
            </a:r>
            <a:r>
              <a:rPr lang="es-US" sz="2400" dirty="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rPr>
              <a:t>A los profesores de la Institución Educativa Secundaria A28 Perú </a:t>
            </a:r>
            <a:r>
              <a:rPr lang="es-US" sz="2400" dirty="0" err="1">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rPr>
              <a:t>Birf</a:t>
            </a:r>
            <a:r>
              <a:rPr lang="es-US" sz="2400" dirty="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rPr>
              <a:t> de Azángaro se les sugiere socializar estrategias metodológicas para favorecer y potenciar la expresión oral de los estudiantes complementando con la manifestación corporal y mímica. </a:t>
            </a:r>
            <a:endParaRPr lang="es-PE" sz="2400" dirty="0">
              <a:solidFill>
                <a:schemeClr val="tx1">
                  <a:lumMod val="95000"/>
                  <a:lumOff val="5000"/>
                </a:schemeClr>
              </a:solidFill>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1063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0066"/>
            </a:gs>
            <a:gs pos="60000">
              <a:schemeClr val="bg2">
                <a:tint val="95000"/>
                <a:shade val="100000"/>
                <a:satMod val="130000"/>
                <a:lumMod val="130000"/>
              </a:schemeClr>
            </a:gs>
            <a:gs pos="82000">
              <a:srgbClr val="FF99FF"/>
            </a:gs>
          </a:gsLst>
          <a:path path="circle">
            <a:fillToRect l="20000" t="10000" r="20000" b="60000"/>
          </a:path>
        </a:gradFill>
        <a:effectLst/>
      </p:bgPr>
    </p:bg>
    <p:spTree>
      <p:nvGrpSpPr>
        <p:cNvPr id="1" name=""/>
        <p:cNvGrpSpPr/>
        <p:nvPr/>
      </p:nvGrpSpPr>
      <p:grpSpPr>
        <a:xfrm>
          <a:off x="0" y="0"/>
          <a:ext cx="0" cy="0"/>
          <a:chOff x="0" y="0"/>
          <a:chExt cx="0" cy="0"/>
        </a:xfrm>
      </p:grpSpPr>
      <p:sp>
        <p:nvSpPr>
          <p:cNvPr id="4" name="1 Título"/>
          <p:cNvSpPr txBox="1">
            <a:spLocks/>
          </p:cNvSpPr>
          <p:nvPr/>
        </p:nvSpPr>
        <p:spPr>
          <a:xfrm>
            <a:off x="851273" y="166255"/>
            <a:ext cx="10907391" cy="1479665"/>
          </a:xfrm>
          <a:prstGeom prst="rect">
            <a:avLst/>
          </a:prstGeom>
          <a:solidFill>
            <a:schemeClr val="accent2">
              <a:lumMod val="75000"/>
            </a:schemeClr>
          </a:solidFill>
          <a:ln>
            <a:solidFill>
              <a:schemeClr val="tx1"/>
            </a:solidFill>
          </a:ln>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ES" sz="4900" b="1" dirty="0">
                <a:solidFill>
                  <a:srgbClr val="002060"/>
                </a:solidFill>
              </a:rPr>
              <a:t>       </a:t>
            </a:r>
            <a:r>
              <a:rPr lang="es-ES" sz="49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lgerian" panose="04020705040A02060702" pitchFamily="82" charset="0"/>
              </a:rPr>
              <a:t>CAPÍTULO I </a:t>
            </a:r>
            <a:r>
              <a:rPr lang="es-ES" dirty="0">
                <a:effectLst>
                  <a:outerShdw blurRad="38100" dist="38100" dir="2700000" algn="tl">
                    <a:srgbClr val="000000">
                      <a:alpha val="43137"/>
                    </a:srgbClr>
                  </a:outerShdw>
                </a:effectLst>
              </a:rPr>
              <a:t/>
            </a:r>
            <a:br>
              <a:rPr lang="es-ES" dirty="0">
                <a:effectLst>
                  <a:outerShdw blurRad="38100" dist="38100" dir="2700000" algn="tl">
                    <a:srgbClr val="000000">
                      <a:alpha val="43137"/>
                    </a:srgbClr>
                  </a:outerShdw>
                </a:effectLst>
              </a:rPr>
            </a:br>
            <a:r>
              <a:rPr lang="es-ES" dirty="0">
                <a:effectLst>
                  <a:outerShdw blurRad="38100" dist="38100" dir="2700000" algn="tl">
                    <a:srgbClr val="000000">
                      <a:alpha val="43137"/>
                    </a:srgbClr>
                  </a:outerShdw>
                </a:effectLst>
              </a:rPr>
              <a:t>              </a:t>
            </a:r>
            <a:r>
              <a:rPr lang="es-ES" sz="3300" dirty="0">
                <a:solidFill>
                  <a:srgbClr val="FFFF00"/>
                </a:solidFill>
                <a:effectLst>
                  <a:outerShdw blurRad="38100" dist="38100" dir="2700000" algn="tl">
                    <a:srgbClr val="000000">
                      <a:alpha val="43137"/>
                    </a:srgbClr>
                  </a:outerShdw>
                </a:effectLst>
                <a:latin typeface="Kristen ITC" panose="03050502040202030202" pitchFamily="66" charset="0"/>
              </a:rPr>
              <a:t>Planteamiento del problema de investigación</a:t>
            </a:r>
          </a:p>
        </p:txBody>
      </p:sp>
      <p:grpSp>
        <p:nvGrpSpPr>
          <p:cNvPr id="2" name="1 Grupo"/>
          <p:cNvGrpSpPr/>
          <p:nvPr/>
        </p:nvGrpSpPr>
        <p:grpSpPr>
          <a:xfrm>
            <a:off x="-4388933" y="1091282"/>
            <a:ext cx="15406702" cy="5938510"/>
            <a:chOff x="-4388933" y="1091282"/>
            <a:chExt cx="15406702" cy="5938510"/>
          </a:xfrm>
          <a:scene3d>
            <a:camera prst="perspectiveLeft" zoom="91000"/>
            <a:lightRig rig="threePt" dir="t">
              <a:rot lat="0" lon="0" rev="20640000"/>
            </a:lightRig>
          </a:scene3d>
        </p:grpSpPr>
        <p:sp>
          <p:nvSpPr>
            <p:cNvPr id="3" name="2 Rectángulo"/>
            <p:cNvSpPr/>
            <p:nvPr/>
          </p:nvSpPr>
          <p:spPr>
            <a:xfrm>
              <a:off x="597425" y="1855287"/>
              <a:ext cx="10420344" cy="4410499"/>
            </a:xfrm>
            <a:prstGeom prst="rect">
              <a:avLst/>
            </a:prstGeom>
            <a:no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50800" dir="5400000" algn="ctr" rotWithShape="0">
                <a:srgbClr val="FF0000"/>
              </a:outerShdw>
            </a:effectLst>
          </p:spPr>
        </p:sp>
        <p:sp>
          <p:nvSpPr>
            <p:cNvPr id="7" name="6 Arco de bloque"/>
            <p:cNvSpPr/>
            <p:nvPr/>
          </p:nvSpPr>
          <p:spPr>
            <a:xfrm>
              <a:off x="-4388933" y="1091282"/>
              <a:ext cx="5938510" cy="5938510"/>
            </a:xfrm>
            <a:prstGeom prst="blockArc">
              <a:avLst>
                <a:gd name="adj1" fmla="val 18900000"/>
                <a:gd name="adj2" fmla="val 2700000"/>
                <a:gd name="adj3" fmla="val 364"/>
              </a:avLst>
            </a:prstGeom>
            <a:sp3d z="-110000"/>
          </p:spPr>
          <p:style>
            <a:lnRef idx="2">
              <a:schemeClr val="accent2">
                <a:hueOff val="0"/>
                <a:satOff val="0"/>
                <a:lumOff val="0"/>
                <a:alphaOff val="0"/>
              </a:schemeClr>
            </a:lnRef>
            <a:fillRef idx="0">
              <a:schemeClr val="accent3">
                <a:tint val="90000"/>
                <a:hueOff val="0"/>
                <a:satOff val="0"/>
                <a:lumOff val="0"/>
                <a:alphaOff val="0"/>
              </a:schemeClr>
            </a:fillRef>
            <a:effectRef idx="0">
              <a:schemeClr val="accent3">
                <a:tint val="90000"/>
                <a:hueOff val="0"/>
                <a:satOff val="0"/>
                <a:lumOff val="0"/>
                <a:alphaOff val="0"/>
              </a:schemeClr>
            </a:effectRef>
            <a:fontRef idx="minor">
              <a:schemeClr val="tx1">
                <a:hueOff val="0"/>
                <a:satOff val="0"/>
                <a:lumOff val="0"/>
                <a:alphaOff val="0"/>
              </a:schemeClr>
            </a:fontRef>
          </p:style>
        </p:sp>
        <p:sp>
          <p:nvSpPr>
            <p:cNvPr id="8" name="7 Forma libre"/>
            <p:cNvSpPr/>
            <p:nvPr/>
          </p:nvSpPr>
          <p:spPr>
            <a:xfrm>
              <a:off x="1096017" y="2194366"/>
              <a:ext cx="9861092" cy="678511"/>
            </a:xfrm>
            <a:custGeom>
              <a:avLst/>
              <a:gdLst>
                <a:gd name="connsiteX0" fmla="*/ 0 w 9861092"/>
                <a:gd name="connsiteY0" fmla="*/ 0 h 678511"/>
                <a:gd name="connsiteX1" fmla="*/ 9861092 w 9861092"/>
                <a:gd name="connsiteY1" fmla="*/ 0 h 678511"/>
                <a:gd name="connsiteX2" fmla="*/ 9861092 w 9861092"/>
                <a:gd name="connsiteY2" fmla="*/ 678511 h 678511"/>
                <a:gd name="connsiteX3" fmla="*/ 0 w 9861092"/>
                <a:gd name="connsiteY3" fmla="*/ 678511 h 678511"/>
                <a:gd name="connsiteX4" fmla="*/ 0 w 9861092"/>
                <a:gd name="connsiteY4" fmla="*/ 0 h 678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61092" h="678511">
                  <a:moveTo>
                    <a:pt x="0" y="0"/>
                  </a:moveTo>
                  <a:lnTo>
                    <a:pt x="9861092" y="0"/>
                  </a:lnTo>
                  <a:lnTo>
                    <a:pt x="9861092" y="678511"/>
                  </a:lnTo>
                  <a:lnTo>
                    <a:pt x="0" y="678511"/>
                  </a:lnTo>
                  <a:lnTo>
                    <a:pt x="0" y="0"/>
                  </a:lnTo>
                  <a:close/>
                </a:path>
              </a:pathLst>
            </a:custGeom>
            <a:sp3d extrusionH="50600" prstMaterial="metal">
              <a:bevelT w="101600" h="80600" prst="relaxedInset"/>
              <a:bevelB w="80600" h="80600" prst="relaxedInset"/>
            </a:sp3d>
          </p:spPr>
          <p:style>
            <a:lnRef idx="0">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dk1"/>
            </a:fontRef>
          </p:style>
          <p:txBody>
            <a:bodyPr spcFirstLastPara="0" vert="horz" wrap="square" lIns="538568" tIns="91440" rIns="91440" bIns="91440" numCol="1" spcCol="1270" anchor="ctr" anchorCtr="0">
              <a:noAutofit/>
            </a:bodyPr>
            <a:lstStyle/>
            <a:p>
              <a:pPr lvl="0" algn="l" defTabSz="1600200">
                <a:lnSpc>
                  <a:spcPct val="90000"/>
                </a:lnSpc>
                <a:spcBef>
                  <a:spcPct val="0"/>
                </a:spcBef>
                <a:spcAft>
                  <a:spcPct val="35000"/>
                </a:spcAft>
              </a:pPr>
              <a:r>
                <a:rPr lang="es-ES" sz="3600" kern="1200" dirty="0" smtClean="0"/>
                <a:t>REALIDAD</a:t>
              </a:r>
              <a:r>
                <a:rPr lang="es-ES" sz="3600" kern="1200" baseline="0" dirty="0" smtClean="0"/>
                <a:t> PROBLEMATICA</a:t>
              </a:r>
              <a:endParaRPr lang="es-ES" sz="3600" kern="1200" dirty="0"/>
            </a:p>
          </p:txBody>
        </p:sp>
        <p:sp>
          <p:nvSpPr>
            <p:cNvPr id="9" name="8 Elipse"/>
            <p:cNvSpPr/>
            <p:nvPr/>
          </p:nvSpPr>
          <p:spPr>
            <a:xfrm>
              <a:off x="671947" y="2109552"/>
              <a:ext cx="848138" cy="848138"/>
            </a:xfrm>
            <a:prstGeom prst="ellipse">
              <a:avLst/>
            </a:prstGeom>
            <a:sp3d z="57200" extrusionH="600" contourW="3000">
              <a:bevelT w="48600" h="18600" prst="relaxedInset"/>
              <a:bevelB w="48600" h="8600" prst="relaxedInset"/>
            </a:sp3d>
          </p:spPr>
          <p:style>
            <a:lnRef idx="0">
              <a:schemeClr val="accent2">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0" name="9 Forma libre"/>
            <p:cNvSpPr/>
            <p:nvPr/>
          </p:nvSpPr>
          <p:spPr>
            <a:xfrm>
              <a:off x="1485023" y="3212309"/>
              <a:ext cx="9472086" cy="678511"/>
            </a:xfrm>
            <a:custGeom>
              <a:avLst/>
              <a:gdLst>
                <a:gd name="connsiteX0" fmla="*/ 0 w 9472086"/>
                <a:gd name="connsiteY0" fmla="*/ 0 h 678511"/>
                <a:gd name="connsiteX1" fmla="*/ 9472086 w 9472086"/>
                <a:gd name="connsiteY1" fmla="*/ 0 h 678511"/>
                <a:gd name="connsiteX2" fmla="*/ 9472086 w 9472086"/>
                <a:gd name="connsiteY2" fmla="*/ 678511 h 678511"/>
                <a:gd name="connsiteX3" fmla="*/ 0 w 9472086"/>
                <a:gd name="connsiteY3" fmla="*/ 678511 h 678511"/>
                <a:gd name="connsiteX4" fmla="*/ 0 w 9472086"/>
                <a:gd name="connsiteY4" fmla="*/ 0 h 678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72086" h="678511">
                  <a:moveTo>
                    <a:pt x="0" y="0"/>
                  </a:moveTo>
                  <a:lnTo>
                    <a:pt x="9472086" y="0"/>
                  </a:lnTo>
                  <a:lnTo>
                    <a:pt x="9472086" y="678511"/>
                  </a:lnTo>
                  <a:lnTo>
                    <a:pt x="0" y="678511"/>
                  </a:lnTo>
                  <a:lnTo>
                    <a:pt x="0" y="0"/>
                  </a:lnTo>
                  <a:close/>
                </a:path>
              </a:pathLst>
            </a:custGeom>
            <a:solidFill>
              <a:srgbClr val="FFFF00"/>
            </a:solidFill>
            <a:sp3d extrusionH="50600" prstMaterial="metal">
              <a:bevelT w="101600" h="80600" prst="relaxedInset"/>
              <a:bevelB w="80600" h="80600" prst="relaxedInset"/>
            </a:sp3d>
          </p:spPr>
          <p:style>
            <a:lnRef idx="0">
              <a:schemeClr val="lt1">
                <a:hueOff val="0"/>
                <a:satOff val="0"/>
                <a:lumOff val="0"/>
                <a:alphaOff val="0"/>
              </a:schemeClr>
            </a:lnRef>
            <a:fillRef idx="1">
              <a:schemeClr val="accent3">
                <a:hueOff val="0"/>
                <a:satOff val="0"/>
                <a:lumOff val="0"/>
                <a:alphaOff val="0"/>
              </a:schemeClr>
            </a:fillRef>
            <a:effectRef idx="1">
              <a:schemeClr val="accent3">
                <a:hueOff val="0"/>
                <a:satOff val="0"/>
                <a:lumOff val="0"/>
                <a:alphaOff val="0"/>
              </a:schemeClr>
            </a:effectRef>
            <a:fontRef idx="minor">
              <a:schemeClr val="dk1"/>
            </a:fontRef>
          </p:style>
          <p:txBody>
            <a:bodyPr spcFirstLastPara="0" vert="horz" wrap="square" lIns="538568" tIns="81280" rIns="81280" bIns="81280" numCol="1" spcCol="1270" anchor="ctr" anchorCtr="0">
              <a:noAutofit/>
            </a:bodyPr>
            <a:lstStyle/>
            <a:p>
              <a:pPr lvl="0" algn="l" defTabSz="1422400">
                <a:lnSpc>
                  <a:spcPct val="90000"/>
                </a:lnSpc>
                <a:spcBef>
                  <a:spcPct val="0"/>
                </a:spcBef>
                <a:spcAft>
                  <a:spcPct val="35000"/>
                </a:spcAft>
              </a:pPr>
              <a:r>
                <a:rPr lang="es-ES" sz="3200" kern="1200" dirty="0" smtClean="0"/>
                <a:t>FORMULACIÓN</a:t>
              </a:r>
              <a:r>
                <a:rPr lang="es-ES" sz="3600" kern="1200" dirty="0" smtClean="0"/>
                <a:t> DEL PROBLEMA</a:t>
              </a:r>
              <a:endParaRPr lang="es-ES" sz="3600" kern="1200" dirty="0"/>
            </a:p>
          </p:txBody>
        </p:sp>
        <p:sp>
          <p:nvSpPr>
            <p:cNvPr id="11" name="10 Elipse"/>
            <p:cNvSpPr/>
            <p:nvPr/>
          </p:nvSpPr>
          <p:spPr>
            <a:xfrm>
              <a:off x="1060953" y="3127495"/>
              <a:ext cx="848138" cy="848138"/>
            </a:xfrm>
            <a:prstGeom prst="ellipse">
              <a:avLst/>
            </a:prstGeom>
            <a:sp3d z="57200" extrusionH="600" contourW="3000">
              <a:bevelT w="48600" h="18600" prst="relaxedInset"/>
              <a:bevelB w="48600" h="8600" prst="relaxedInset"/>
            </a:sp3d>
          </p:spPr>
          <p:style>
            <a:lnRef idx="0">
              <a:schemeClr val="accent3">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2" name="11 Forma libre"/>
            <p:cNvSpPr/>
            <p:nvPr/>
          </p:nvSpPr>
          <p:spPr>
            <a:xfrm>
              <a:off x="1298328" y="4230252"/>
              <a:ext cx="9472086" cy="678511"/>
            </a:xfrm>
            <a:custGeom>
              <a:avLst/>
              <a:gdLst>
                <a:gd name="connsiteX0" fmla="*/ 0 w 9472086"/>
                <a:gd name="connsiteY0" fmla="*/ 0 h 678511"/>
                <a:gd name="connsiteX1" fmla="*/ 9472086 w 9472086"/>
                <a:gd name="connsiteY1" fmla="*/ 0 h 678511"/>
                <a:gd name="connsiteX2" fmla="*/ 9472086 w 9472086"/>
                <a:gd name="connsiteY2" fmla="*/ 678511 h 678511"/>
                <a:gd name="connsiteX3" fmla="*/ 0 w 9472086"/>
                <a:gd name="connsiteY3" fmla="*/ 678511 h 678511"/>
                <a:gd name="connsiteX4" fmla="*/ 0 w 9472086"/>
                <a:gd name="connsiteY4" fmla="*/ 0 h 678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72086" h="678511">
                  <a:moveTo>
                    <a:pt x="0" y="0"/>
                  </a:moveTo>
                  <a:lnTo>
                    <a:pt x="9472086" y="0"/>
                  </a:lnTo>
                  <a:lnTo>
                    <a:pt x="9472086" y="678511"/>
                  </a:lnTo>
                  <a:lnTo>
                    <a:pt x="0" y="678511"/>
                  </a:lnTo>
                  <a:lnTo>
                    <a:pt x="0" y="0"/>
                  </a:lnTo>
                  <a:close/>
                </a:path>
              </a:pathLst>
            </a:custGeom>
            <a:solidFill>
              <a:srgbClr val="FFCCCC"/>
            </a:solidFill>
            <a:sp3d extrusionH="50600" prstMaterial="metal">
              <a:bevelT w="101600" h="80600" prst="relaxedInset"/>
              <a:bevelB w="80600" h="80600" prst="relaxedInset"/>
            </a:sp3d>
          </p:spPr>
          <p:style>
            <a:lnRef idx="0">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dk1"/>
            </a:fontRef>
          </p:style>
          <p:txBody>
            <a:bodyPr spcFirstLastPara="0" vert="horz" wrap="square" lIns="538568" tIns="91440" rIns="91440" bIns="91440" numCol="1" spcCol="1270" anchor="ctr" anchorCtr="0">
              <a:noAutofit/>
            </a:bodyPr>
            <a:lstStyle/>
            <a:p>
              <a:pPr lvl="0" algn="l" defTabSz="1600200">
                <a:lnSpc>
                  <a:spcPct val="90000"/>
                </a:lnSpc>
                <a:spcBef>
                  <a:spcPct val="0"/>
                </a:spcBef>
                <a:spcAft>
                  <a:spcPct val="35000"/>
                </a:spcAft>
              </a:pPr>
              <a:r>
                <a:rPr lang="es-ES" sz="3600" kern="1200" dirty="0" smtClean="0"/>
                <a:t> </a:t>
              </a:r>
              <a:r>
                <a:rPr lang="es-ES" sz="3200" kern="1200" dirty="0" smtClean="0"/>
                <a:t>OBJETIVOS DE LA INVESTIGACIÓN</a:t>
              </a:r>
              <a:endParaRPr lang="es-ES" sz="3600" kern="1200" dirty="0"/>
            </a:p>
          </p:txBody>
        </p:sp>
        <p:sp>
          <p:nvSpPr>
            <p:cNvPr id="13" name="12 Elipse"/>
            <p:cNvSpPr/>
            <p:nvPr/>
          </p:nvSpPr>
          <p:spPr>
            <a:xfrm>
              <a:off x="1060953" y="4145438"/>
              <a:ext cx="848138" cy="848138"/>
            </a:xfrm>
            <a:prstGeom prst="ellipse">
              <a:avLst/>
            </a:prstGeom>
            <a:sp3d z="57200" extrusionH="600" contourW="3000">
              <a:bevelT w="48600" h="18600" prst="relaxedInset"/>
              <a:bevelB w="48600" h="8600" prst="relaxedInset"/>
            </a:sp3d>
          </p:spPr>
          <p:style>
            <a:lnRef idx="0">
              <a:schemeClr val="accent4">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4" name="13 Forma libre"/>
            <p:cNvSpPr/>
            <p:nvPr/>
          </p:nvSpPr>
          <p:spPr>
            <a:xfrm>
              <a:off x="1096017" y="5248195"/>
              <a:ext cx="9861092" cy="678511"/>
            </a:xfrm>
            <a:custGeom>
              <a:avLst/>
              <a:gdLst>
                <a:gd name="connsiteX0" fmla="*/ 0 w 9861092"/>
                <a:gd name="connsiteY0" fmla="*/ 0 h 678511"/>
                <a:gd name="connsiteX1" fmla="*/ 9861092 w 9861092"/>
                <a:gd name="connsiteY1" fmla="*/ 0 h 678511"/>
                <a:gd name="connsiteX2" fmla="*/ 9861092 w 9861092"/>
                <a:gd name="connsiteY2" fmla="*/ 678511 h 678511"/>
                <a:gd name="connsiteX3" fmla="*/ 0 w 9861092"/>
                <a:gd name="connsiteY3" fmla="*/ 678511 h 678511"/>
                <a:gd name="connsiteX4" fmla="*/ 0 w 9861092"/>
                <a:gd name="connsiteY4" fmla="*/ 0 h 6785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61092" h="678511">
                  <a:moveTo>
                    <a:pt x="0" y="0"/>
                  </a:moveTo>
                  <a:lnTo>
                    <a:pt x="9861092" y="0"/>
                  </a:lnTo>
                  <a:lnTo>
                    <a:pt x="9861092" y="678511"/>
                  </a:lnTo>
                  <a:lnTo>
                    <a:pt x="0" y="678511"/>
                  </a:lnTo>
                  <a:lnTo>
                    <a:pt x="0" y="0"/>
                  </a:lnTo>
                  <a:close/>
                </a:path>
              </a:pathLst>
            </a:custGeom>
            <a:solidFill>
              <a:schemeClr val="accent3">
                <a:lumMod val="60000"/>
                <a:lumOff val="40000"/>
              </a:schemeClr>
            </a:solidFill>
            <a:sp3d extrusionH="50600" prstMaterial="metal">
              <a:bevelT w="101600" h="80600" prst="relaxedInset"/>
              <a:bevelB w="80600" h="80600" prst="relaxedInset"/>
            </a:sp3d>
          </p:spPr>
          <p:style>
            <a:lnRef idx="0">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dk1"/>
            </a:fontRef>
          </p:style>
          <p:txBody>
            <a:bodyPr spcFirstLastPara="0" vert="horz" wrap="square" lIns="538568" tIns="81280" rIns="81280" bIns="81280" numCol="1" spcCol="1270" anchor="ctr" anchorCtr="0">
              <a:noAutofit/>
            </a:bodyPr>
            <a:lstStyle/>
            <a:p>
              <a:pPr lvl="0" algn="l" defTabSz="1422400">
                <a:lnSpc>
                  <a:spcPct val="90000"/>
                </a:lnSpc>
                <a:spcBef>
                  <a:spcPct val="0"/>
                </a:spcBef>
                <a:spcAft>
                  <a:spcPct val="35000"/>
                </a:spcAft>
              </a:pPr>
              <a:r>
                <a:rPr lang="es-ES" sz="3200" kern="1200" dirty="0" smtClean="0"/>
                <a:t>JUSTIFICACIÓN</a:t>
              </a:r>
              <a:r>
                <a:rPr lang="es-ES" sz="3600" kern="1200" dirty="0" smtClean="0"/>
                <a:t> </a:t>
              </a:r>
              <a:endParaRPr lang="es-ES" sz="3600" kern="1200" dirty="0"/>
            </a:p>
          </p:txBody>
        </p:sp>
        <p:sp>
          <p:nvSpPr>
            <p:cNvPr id="15" name="14 Elipse"/>
            <p:cNvSpPr/>
            <p:nvPr/>
          </p:nvSpPr>
          <p:spPr>
            <a:xfrm>
              <a:off x="671947" y="5163381"/>
              <a:ext cx="848138" cy="848138"/>
            </a:xfrm>
            <a:prstGeom prst="ellipse">
              <a:avLst/>
            </a:prstGeom>
            <a:sp3d z="57200" extrusionH="600" contourW="3000">
              <a:bevelT w="48600" h="18600" prst="relaxedInset"/>
              <a:bevelB w="48600" h="8600" prst="relaxedInset"/>
            </a:sp3d>
          </p:spPr>
          <p:style>
            <a:lnRef idx="0">
              <a:schemeClr val="accent5">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grpSp>
      <p:cxnSp>
        <p:nvCxnSpPr>
          <p:cNvPr id="6" name="Conector recto de flecha 5"/>
          <p:cNvCxnSpPr/>
          <p:nvPr/>
        </p:nvCxnSpPr>
        <p:spPr>
          <a:xfrm>
            <a:off x="597424" y="1855288"/>
            <a:ext cx="11161240" cy="0"/>
          </a:xfrm>
          <a:prstGeom prst="straightConnector1">
            <a:avLst/>
          </a:prstGeom>
          <a:ln w="9525" cap="flat" cmpd="sng" algn="ctr">
            <a:solidFill>
              <a:srgbClr val="CC0099"/>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9187352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esquinas redondeadas 7">
            <a:extLst>
              <a:ext uri="{FF2B5EF4-FFF2-40B4-BE49-F238E27FC236}">
                <a16:creationId xmlns="" xmlns:a16="http://schemas.microsoft.com/office/drawing/2014/main" id="{E121C913-F010-9313-DD3D-329267FDFB56}"/>
              </a:ext>
            </a:extLst>
          </p:cNvPr>
          <p:cNvSpPr/>
          <p:nvPr/>
        </p:nvSpPr>
        <p:spPr>
          <a:xfrm>
            <a:off x="1453055" y="764770"/>
            <a:ext cx="9722068" cy="3877745"/>
          </a:xfrm>
          <a:prstGeom prst="roundRect">
            <a:avLst/>
          </a:prstGeom>
          <a:solidFill>
            <a:schemeClr val="accent4">
              <a:lumMod val="60000"/>
              <a:lumOff val="40000"/>
            </a:schemeClr>
          </a:solidFill>
          <a:ln>
            <a:solidFill>
              <a:schemeClr val="tx1">
                <a:lumMod val="95000"/>
                <a:lumOff val="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7200" b="1" dirty="0">
                <a:ln w="12700">
                  <a:solidFill>
                    <a:schemeClr val="accent5"/>
                  </a:solidFill>
                  <a:prstDash val="solid"/>
                </a:ln>
                <a:solidFill>
                  <a:sysClr val="windowText" lastClr="000000"/>
                </a:solidFill>
              </a:rPr>
              <a:t>MUCHAS GRACIAS </a:t>
            </a:r>
            <a:endParaRPr lang="es-PE" sz="7200" b="1" dirty="0">
              <a:ln w="12700">
                <a:solidFill>
                  <a:schemeClr val="accent5"/>
                </a:solidFill>
                <a:prstDash val="solid"/>
              </a:ln>
              <a:solidFill>
                <a:sysClr val="windowText" lastClr="000000"/>
              </a:solidFill>
            </a:endParaRPr>
          </a:p>
        </p:txBody>
      </p:sp>
      <p:sp>
        <p:nvSpPr>
          <p:cNvPr id="9" name="Rectángulo: esquinas redondeadas 8">
            <a:extLst>
              <a:ext uri="{FF2B5EF4-FFF2-40B4-BE49-F238E27FC236}">
                <a16:creationId xmlns="" xmlns:a16="http://schemas.microsoft.com/office/drawing/2014/main" id="{1E638A6E-112C-5D0E-DA03-7429443E54CD}"/>
              </a:ext>
            </a:extLst>
          </p:cNvPr>
          <p:cNvSpPr/>
          <p:nvPr/>
        </p:nvSpPr>
        <p:spPr>
          <a:xfrm>
            <a:off x="1671145" y="5025188"/>
            <a:ext cx="9285888" cy="1087820"/>
          </a:xfrm>
          <a:prstGeom prst="roundRect">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600" dirty="0">
                <a:solidFill>
                  <a:schemeClr val="tx1"/>
                </a:solidFill>
              </a:rPr>
              <a:t>Azángaro, </a:t>
            </a:r>
            <a:r>
              <a:rPr lang="es-ES" sz="3600" dirty="0" smtClean="0">
                <a:solidFill>
                  <a:schemeClr val="tx1"/>
                </a:solidFill>
              </a:rPr>
              <a:t>26  de enero </a:t>
            </a:r>
            <a:r>
              <a:rPr lang="es-ES" sz="3600" dirty="0" smtClean="0">
                <a:solidFill>
                  <a:schemeClr val="tx1"/>
                </a:solidFill>
              </a:rPr>
              <a:t>del </a:t>
            </a:r>
            <a:r>
              <a:rPr lang="es-ES" sz="3600" dirty="0" smtClean="0">
                <a:solidFill>
                  <a:schemeClr val="tx1"/>
                </a:solidFill>
              </a:rPr>
              <a:t>2023</a:t>
            </a:r>
            <a:endParaRPr lang="es-PE" sz="3600" dirty="0">
              <a:solidFill>
                <a:schemeClr val="tx1"/>
              </a:solidFill>
            </a:endParaRPr>
          </a:p>
        </p:txBody>
      </p:sp>
    </p:spTree>
    <p:extLst>
      <p:ext uri="{BB962C8B-B14F-4D97-AF65-F5344CB8AC3E}">
        <p14:creationId xmlns:p14="http://schemas.microsoft.com/office/powerpoint/2010/main" val="4239000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646218" y="264406"/>
            <a:ext cx="6899564" cy="686405"/>
          </a:xfr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path path="circle">
              <a:fillToRect r="100000" b="100000"/>
            </a:path>
            <a:tileRect l="-100000" t="-100000"/>
          </a:gradFill>
        </p:spPr>
        <p:txBody>
          <a:bodyPr>
            <a:normAutofit/>
          </a:bodyPr>
          <a:lstStyle/>
          <a:p>
            <a:pPr algn="ctr"/>
            <a:r>
              <a:rPr lang="es-PE" sz="3600" dirty="0">
                <a:ln>
                  <a:solidFill>
                    <a:srgbClr val="FF0066"/>
                  </a:solidFill>
                </a:ln>
                <a:solidFill>
                  <a:srgbClr val="FF0000"/>
                </a:solidFill>
                <a:effectLst>
                  <a:glow rad="101600">
                    <a:srgbClr val="FFFF00">
                      <a:alpha val="60000"/>
                    </a:srgbClr>
                  </a:glow>
                  <a:innerShdw blurRad="63500" dist="50800" dir="13500000">
                    <a:prstClr val="black">
                      <a:alpha val="50000"/>
                    </a:prstClr>
                  </a:innerShdw>
                </a:effectLst>
              </a:rPr>
              <a:t>REALIDAD PROBLEMÁTICA</a:t>
            </a:r>
          </a:p>
        </p:txBody>
      </p:sp>
      <p:sp>
        <p:nvSpPr>
          <p:cNvPr id="4" name="Rectángulo redondeado 3"/>
          <p:cNvSpPr/>
          <p:nvPr/>
        </p:nvSpPr>
        <p:spPr>
          <a:xfrm>
            <a:off x="4039985" y="1080655"/>
            <a:ext cx="7997340" cy="5652654"/>
          </a:xfrm>
          <a:prstGeom prst="roundRect">
            <a:avLst/>
          </a:prstGeom>
          <a:solidFill>
            <a:schemeClr val="accent3">
              <a:lumMod val="60000"/>
              <a:lumOff val="40000"/>
            </a:schemeClr>
          </a:solidFill>
          <a:ln w="38100">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just">
              <a:lnSpc>
                <a:spcPct val="150000"/>
              </a:lnSpc>
            </a:pPr>
            <a:r>
              <a:rPr lang="es-ES" sz="2400" dirty="0" smtClean="0">
                <a:solidFill>
                  <a:srgbClr val="000000"/>
                </a:solidFill>
                <a:effectLst/>
                <a:latin typeface="Arial" panose="020B0604020202020204" pitchFamily="34" charset="0"/>
                <a:ea typeface="Arial Unicode MS"/>
              </a:rPr>
              <a:t>Las practicas pre-profesionales realizadas en la  </a:t>
            </a:r>
            <a:r>
              <a:rPr lang="es-ES" sz="2400" dirty="0" smtClean="0">
                <a:solidFill>
                  <a:srgbClr val="000000"/>
                </a:solidFill>
                <a:latin typeface="Arial" panose="020B0604020202020204" pitchFamily="34" charset="0"/>
                <a:ea typeface="Arial Unicode MS"/>
              </a:rPr>
              <a:t>IES A-28 Perú Birf de primer grado, </a:t>
            </a:r>
            <a:r>
              <a:rPr lang="es-ES" sz="2400" dirty="0" smtClean="0">
                <a:solidFill>
                  <a:srgbClr val="000000"/>
                </a:solidFill>
                <a:effectLst/>
                <a:latin typeface="Arial" panose="020B0604020202020204" pitchFamily="34" charset="0"/>
                <a:ea typeface="Arial Unicode MS"/>
              </a:rPr>
              <a:t> </a:t>
            </a:r>
            <a:r>
              <a:rPr lang="es-US" sz="2400" dirty="0" smtClean="0">
                <a:solidFill>
                  <a:schemeClr val="tx1"/>
                </a:solidFill>
                <a:latin typeface="Arial" panose="020B0604020202020204" pitchFamily="34" charset="0"/>
                <a:ea typeface="Times New Roman" panose="02020603050405020304" pitchFamily="18" charset="0"/>
                <a:cs typeface="Times New Roman" panose="02020603050405020304" pitchFamily="18" charset="0"/>
              </a:rPr>
              <a:t>nos </a:t>
            </a:r>
            <a:r>
              <a:rPr lang="es-US" sz="2400"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ha permitido observar </a:t>
            </a:r>
            <a:r>
              <a:rPr lang="es-US" sz="2400" dirty="0" smtClean="0">
                <a:solidFill>
                  <a:schemeClr val="tx1"/>
                </a:solidFill>
                <a:latin typeface="Arial" panose="020B0604020202020204" pitchFamily="34" charset="0"/>
                <a:ea typeface="Times New Roman" panose="02020603050405020304" pitchFamily="18" charset="0"/>
                <a:cs typeface="Times New Roman" panose="02020603050405020304" pitchFamily="18" charset="0"/>
              </a:rPr>
              <a:t>e identificar que  </a:t>
            </a:r>
            <a:r>
              <a:rPr lang="es-US" sz="2400"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los estudiantes cuentan con cierta facilidad para contar cuentos, leyendas y fábulas, pero carecen del nivel de análisis y síntesis, presentando dificultades para identificar el tema, la idea principal e ideas secundarias, debido al desconocimiento de estrategias para identificar estos componentes hecho que también repercute negativamente en la comprensión de </a:t>
            </a:r>
            <a:r>
              <a:rPr lang="es-US" sz="2400" dirty="0" smtClean="0">
                <a:solidFill>
                  <a:schemeClr val="tx1"/>
                </a:solidFill>
                <a:latin typeface="Arial" panose="020B0604020202020204" pitchFamily="34" charset="0"/>
                <a:ea typeface="Times New Roman" panose="02020603050405020304" pitchFamily="18" charset="0"/>
                <a:cs typeface="Times New Roman" panose="02020603050405020304" pitchFamily="18" charset="0"/>
              </a:rPr>
              <a:t>textos</a:t>
            </a:r>
            <a:r>
              <a:rPr lang="es-US" sz="2400"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a:t>
            </a:r>
            <a:endParaRPr lang="es-PE" sz="2400" dirty="0"/>
          </a:p>
        </p:txBody>
      </p:sp>
      <p:cxnSp>
        <p:nvCxnSpPr>
          <p:cNvPr id="7" name="Conector recto de flecha 6"/>
          <p:cNvCxnSpPr/>
          <p:nvPr/>
        </p:nvCxnSpPr>
        <p:spPr>
          <a:xfrm>
            <a:off x="613714" y="950811"/>
            <a:ext cx="11161240" cy="0"/>
          </a:xfrm>
          <a:prstGeom prst="straightConnector1">
            <a:avLst/>
          </a:prstGeom>
          <a:ln w="9525" cap="flat" cmpd="sng" algn="ctr">
            <a:solidFill>
              <a:srgbClr val="00B0F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2 Rectángulo"/>
          <p:cNvSpPr/>
          <p:nvPr/>
        </p:nvSpPr>
        <p:spPr>
          <a:xfrm>
            <a:off x="448886" y="1729047"/>
            <a:ext cx="2560321" cy="3973484"/>
          </a:xfrm>
          <a:prstGeom prst="rect">
            <a:avLst/>
          </a:prstGeom>
          <a:solidFill>
            <a:srgbClr val="FF99FF"/>
          </a:solidFill>
          <a:ln>
            <a:solidFill>
              <a:schemeClr val="tx1">
                <a:lumMod val="95000"/>
                <a:lumOff val="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s-PE" sz="2000" dirty="0" smtClean="0"/>
              <a:t>El gusto y el placer por la lectura va quedando en el olvido ya que esta ha sido restringido como un medio de motivación con la aparición de las </a:t>
            </a:r>
            <a:r>
              <a:rPr lang="es-PE" sz="2000" dirty="0" err="1" smtClean="0"/>
              <a:t>TICs</a:t>
            </a:r>
            <a:r>
              <a:rPr lang="es-PE" sz="2000" dirty="0" smtClean="0"/>
              <a:t> y esto queda demostrado con la evaluación PISA (2018)</a:t>
            </a:r>
            <a:endParaRPr lang="es-PE" sz="2000" dirty="0"/>
          </a:p>
        </p:txBody>
      </p:sp>
      <p:sp>
        <p:nvSpPr>
          <p:cNvPr id="5" name="4 Flecha derecha"/>
          <p:cNvSpPr/>
          <p:nvPr/>
        </p:nvSpPr>
        <p:spPr>
          <a:xfrm>
            <a:off x="3241964" y="3009207"/>
            <a:ext cx="798021" cy="1197033"/>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PE"/>
          </a:p>
        </p:txBody>
      </p:sp>
    </p:spTree>
    <p:extLst>
      <p:ext uri="{BB962C8B-B14F-4D97-AF65-F5344CB8AC3E}">
        <p14:creationId xmlns:p14="http://schemas.microsoft.com/office/powerpoint/2010/main" val="345898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847848" y="96246"/>
            <a:ext cx="7460376" cy="646331"/>
          </a:xfrm>
          <a:prstGeom prst="rect">
            <a:avLst/>
          </a:prstGeom>
          <a:solidFill>
            <a:srgbClr val="FF0066"/>
          </a:solidFill>
        </p:spPr>
        <p:txBody>
          <a:bodyPr wrap="none">
            <a:spAutoFit/>
          </a:bodyPr>
          <a:lstStyle/>
          <a:p>
            <a:r>
              <a:rPr lang="es-ES" sz="3600" b="1" dirty="0" smtClean="0">
                <a:ln w="22225">
                  <a:solidFill>
                    <a:schemeClr val="accent2"/>
                  </a:solidFill>
                  <a:prstDash val="solid"/>
                </a:ln>
                <a:solidFill>
                  <a:schemeClr val="accent2">
                    <a:lumMod val="40000"/>
                    <a:lumOff val="60000"/>
                  </a:schemeClr>
                </a:solidFill>
                <a:latin typeface="Arial" panose="020B0604020202020204" pitchFamily="34" charset="0"/>
                <a:ea typeface="Calibri" panose="020F0502020204030204" pitchFamily="34" charset="0"/>
              </a:rPr>
              <a:t>FORMULACIÓN DEL PROBLEMA</a:t>
            </a:r>
            <a:endParaRPr lang="es-PE" sz="3600" b="1" dirty="0">
              <a:ln w="22225">
                <a:solidFill>
                  <a:schemeClr val="accent2"/>
                </a:solidFill>
                <a:prstDash val="solid"/>
              </a:ln>
              <a:solidFill>
                <a:schemeClr val="accent2">
                  <a:lumMod val="40000"/>
                  <a:lumOff val="60000"/>
                </a:schemeClr>
              </a:solidFill>
            </a:endParaRPr>
          </a:p>
        </p:txBody>
      </p:sp>
      <p:sp>
        <p:nvSpPr>
          <p:cNvPr id="4" name="Rectángulo redondeado 3"/>
          <p:cNvSpPr/>
          <p:nvPr/>
        </p:nvSpPr>
        <p:spPr>
          <a:xfrm>
            <a:off x="602279" y="2951565"/>
            <a:ext cx="11611920" cy="384426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90600" indent="-180340" algn="just">
              <a:lnSpc>
                <a:spcPct val="200000"/>
              </a:lnSpc>
              <a:spcAft>
                <a:spcPts val="800"/>
              </a:spcAft>
            </a:pPr>
            <a:endParaRPr lang="es-MX" sz="1400" dirty="0" smtClean="0">
              <a:latin typeface="Arial" panose="020B0604020202020204" pitchFamily="34" charset="0"/>
              <a:ea typeface="Calibri" panose="020F0502020204030204" pitchFamily="34" charset="0"/>
              <a:cs typeface="Times New Roman" panose="02020603050405020304" pitchFamily="18" charset="0"/>
            </a:endParaRPr>
          </a:p>
          <a:p>
            <a:pPr marL="990600" indent="-180340" algn="just">
              <a:lnSpc>
                <a:spcPct val="200000"/>
              </a:lnSpc>
              <a:spcAft>
                <a:spcPts val="800"/>
              </a:spcAft>
            </a:pPr>
            <a:endParaRPr lang="es-MX" sz="1400" dirty="0">
              <a:latin typeface="Arial" panose="020B0604020202020204" pitchFamily="34" charset="0"/>
              <a:ea typeface="Calibri" panose="020F0502020204030204" pitchFamily="34" charset="0"/>
              <a:cs typeface="Times New Roman" panose="02020603050405020304" pitchFamily="18" charset="0"/>
            </a:endParaRPr>
          </a:p>
          <a:p>
            <a:pPr marL="990600" indent="-180340" algn="just">
              <a:lnSpc>
                <a:spcPct val="200000"/>
              </a:lnSpc>
              <a:spcAft>
                <a:spcPts val="800"/>
              </a:spcAft>
            </a:pPr>
            <a:endParaRPr lang="es-PE" sz="1400"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redondeado 5"/>
          <p:cNvSpPr/>
          <p:nvPr/>
        </p:nvSpPr>
        <p:spPr>
          <a:xfrm>
            <a:off x="143340" y="2008790"/>
            <a:ext cx="3950486" cy="3077235"/>
          </a:xfrm>
          <a:prstGeom prst="roundRect">
            <a:avLst/>
          </a:prstGeom>
          <a:solidFill>
            <a:schemeClr val="accent4">
              <a:lumMod val="60000"/>
              <a:lumOff val="4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200000"/>
              </a:lnSpc>
              <a:spcAft>
                <a:spcPts val="800"/>
              </a:spcAft>
            </a:pPr>
            <a:r>
              <a:rPr lang="es-MX" sz="1600" b="1" dirty="0" smtClean="0">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a:t>
            </a:r>
            <a:r>
              <a:rPr lang="es-MX" sz="1600" b="1" dirty="0">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Qué relación existe entre la literatura infantil y la estructura textual en los estudiantes del primer grado de la Institución Educativa Secundaria A-28 Perú </a:t>
            </a:r>
            <a:r>
              <a:rPr lang="es-MX" sz="1600" b="1" dirty="0" err="1">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Birf</a:t>
            </a:r>
            <a:r>
              <a:rPr lang="es-MX" sz="1600" b="1" dirty="0">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 de Azángaro, 2022?</a:t>
            </a:r>
            <a:endParaRPr lang="es-PE" sz="1600" b="1" dirty="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ángulo redondeado 8"/>
          <p:cNvSpPr/>
          <p:nvPr/>
        </p:nvSpPr>
        <p:spPr>
          <a:xfrm>
            <a:off x="6096000" y="2011681"/>
            <a:ext cx="5271274" cy="1645919"/>
          </a:xfrm>
          <a:prstGeom prst="roundRect">
            <a:avLst/>
          </a:prstGeom>
          <a:solidFill>
            <a:srgbClr val="FFFF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200000"/>
              </a:lnSpc>
              <a:spcAft>
                <a:spcPts val="800"/>
              </a:spcAft>
            </a:pPr>
            <a:r>
              <a:rPr lang="es-MX" sz="1400" b="1" dirty="0">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¿Cuál es la relación entre el cuento  </a:t>
            </a:r>
            <a:r>
              <a:rPr lang="es-MX" sz="1400" b="1" dirty="0" smtClean="0">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el </a:t>
            </a:r>
            <a:r>
              <a:rPr lang="es-MX" sz="1400" b="1" dirty="0">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tema en los estudiantes del primer grado de la Institución Educativa Secundaria A-28 Perú </a:t>
            </a:r>
            <a:r>
              <a:rPr lang="es-MX" sz="1400" b="1" dirty="0" err="1">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Birf</a:t>
            </a:r>
            <a:r>
              <a:rPr lang="es-MX" sz="1400" b="1" dirty="0">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 de Azángaro, 2022?</a:t>
            </a:r>
            <a:endParaRPr lang="es-PE" sz="1400" b="1" dirty="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ángulo redondeado 9"/>
          <p:cNvSpPr/>
          <p:nvPr/>
        </p:nvSpPr>
        <p:spPr>
          <a:xfrm>
            <a:off x="6096000" y="3822491"/>
            <a:ext cx="5480927" cy="1263534"/>
          </a:xfrm>
          <a:prstGeom prst="roundRect">
            <a:avLst/>
          </a:prstGeom>
          <a:solidFill>
            <a:srgbClr val="FF99FF"/>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algn="just">
              <a:lnSpc>
                <a:spcPct val="200000"/>
              </a:lnSpc>
              <a:spcAft>
                <a:spcPts val="800"/>
              </a:spcAft>
            </a:pPr>
            <a:r>
              <a:rPr lang="es-MX" sz="1400" dirty="0">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¿Cuál es la relación de la leyenda y la idea principal en los estudiantes del primer grado de la Institución Educativa Secundaria A-28 Perú </a:t>
            </a:r>
            <a:r>
              <a:rPr lang="es-MX" sz="1400" dirty="0" err="1">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Birf</a:t>
            </a:r>
            <a:r>
              <a:rPr lang="es-MX" sz="1400" dirty="0">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 de Azángaro, 2022?</a:t>
            </a:r>
            <a:endParaRPr lang="es-PE" sz="1400" dirty="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ángulo redondeado 10"/>
          <p:cNvSpPr/>
          <p:nvPr/>
        </p:nvSpPr>
        <p:spPr>
          <a:xfrm>
            <a:off x="6101927" y="5482588"/>
            <a:ext cx="5732794" cy="1186772"/>
          </a:xfrm>
          <a:prstGeom prst="roundRect">
            <a:avLst/>
          </a:prstGeom>
          <a:gradFill flip="none" rotWithShape="1">
            <a:gsLst>
              <a:gs pos="0">
                <a:srgbClr val="FF0066">
                  <a:shade val="30000"/>
                  <a:satMod val="115000"/>
                </a:srgbClr>
              </a:gs>
              <a:gs pos="50000">
                <a:srgbClr val="FF0066">
                  <a:shade val="67500"/>
                  <a:satMod val="115000"/>
                </a:srgbClr>
              </a:gs>
              <a:gs pos="100000">
                <a:srgbClr val="FF0066">
                  <a:shade val="100000"/>
                  <a:satMod val="115000"/>
                </a:srgbClr>
              </a:gs>
            </a:gsLst>
            <a:lin ang="108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algn="just">
              <a:lnSpc>
                <a:spcPct val="200000"/>
              </a:lnSpc>
              <a:spcAft>
                <a:spcPts val="800"/>
              </a:spcAft>
            </a:pPr>
            <a:r>
              <a:rPr lang="es-MX" sz="1400" dirty="0">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¿Cuál es la relación de la fábula y las ideas secundarias en los estudiantes del primer grado de la Institución Educativa Secundaria A-28 Perú </a:t>
            </a:r>
            <a:r>
              <a:rPr lang="es-MX" sz="1400" dirty="0" err="1">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Birf</a:t>
            </a:r>
            <a:r>
              <a:rPr lang="es-MX" sz="1400" dirty="0">
                <a:solidFill>
                  <a:schemeClr val="tx1">
                    <a:lumMod val="95000"/>
                    <a:lumOff val="5000"/>
                  </a:schemeClr>
                </a:solidFill>
                <a:latin typeface="Arial" panose="020B0604020202020204" pitchFamily="34" charset="0"/>
                <a:ea typeface="Calibri" panose="020F0502020204030204" pitchFamily="34" charset="0"/>
                <a:cs typeface="Times New Roman" panose="02020603050405020304" pitchFamily="18" charset="0"/>
              </a:rPr>
              <a:t> de Azángaro, 2022?</a:t>
            </a:r>
            <a:endParaRPr lang="es-PE" sz="1400" dirty="0">
              <a:solidFill>
                <a:schemeClr val="tx1">
                  <a:lumMod val="95000"/>
                  <a:lumOff val="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3" name="Rectángulo redondeado 12"/>
          <p:cNvSpPr/>
          <p:nvPr/>
        </p:nvSpPr>
        <p:spPr>
          <a:xfrm>
            <a:off x="6835427" y="1178461"/>
            <a:ext cx="4571543" cy="58383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533400" indent="-241300" algn="just">
              <a:lnSpc>
                <a:spcPct val="200000"/>
              </a:lnSpc>
              <a:spcAft>
                <a:spcPts val="0"/>
              </a:spcAft>
              <a:tabLst>
                <a:tab pos="657860" algn="l"/>
              </a:tabLst>
            </a:pPr>
            <a:r>
              <a:rPr lang="es-ES" b="1" spc="50" dirty="0">
                <a:ln w="9525" cmpd="sng">
                  <a:solidFill>
                    <a:schemeClr val="accent1"/>
                  </a:solidFill>
                  <a:prstDash val="solid"/>
                </a:ln>
                <a:solidFill>
                  <a:srgbClr val="70AD47">
                    <a:tint val="1000"/>
                  </a:srgbClr>
                </a:solidFill>
                <a:effectLst>
                  <a:glow rad="38100">
                    <a:schemeClr val="accent1">
                      <a:alpha val="40000"/>
                    </a:schemeClr>
                  </a:glow>
                </a:effectLst>
                <a:latin typeface="Arial" panose="020B0604020202020204" pitchFamily="34" charset="0"/>
                <a:ea typeface="Calibri" panose="020F0502020204030204" pitchFamily="34" charset="0"/>
              </a:rPr>
              <a:t>PROBLEMAS ESPECÍFICOS</a:t>
            </a:r>
            <a:endParaRPr lang="es-PE"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endParaRPr>
          </a:p>
        </p:txBody>
      </p:sp>
      <p:sp>
        <p:nvSpPr>
          <p:cNvPr id="14" name="Rectángulo redondeado 13"/>
          <p:cNvSpPr/>
          <p:nvPr/>
        </p:nvSpPr>
        <p:spPr>
          <a:xfrm>
            <a:off x="821000" y="1129399"/>
            <a:ext cx="3272825" cy="53038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533400" indent="-241300" algn="just">
              <a:lnSpc>
                <a:spcPct val="200000"/>
              </a:lnSpc>
              <a:spcAft>
                <a:spcPts val="0"/>
              </a:spcAft>
              <a:tabLst>
                <a:tab pos="657860" algn="l"/>
              </a:tabLst>
            </a:pPr>
            <a:r>
              <a:rPr lang="es-ES" b="1" spc="50" dirty="0">
                <a:ln w="9525" cmpd="sng">
                  <a:solidFill>
                    <a:schemeClr val="accent1"/>
                  </a:solidFill>
                  <a:prstDash val="solid"/>
                </a:ln>
                <a:solidFill>
                  <a:srgbClr val="70AD47">
                    <a:tint val="1000"/>
                  </a:srgbClr>
                </a:solidFill>
                <a:effectLst>
                  <a:glow rad="38100">
                    <a:schemeClr val="accent1">
                      <a:alpha val="40000"/>
                    </a:schemeClr>
                  </a:glow>
                </a:effectLst>
                <a:latin typeface="Arial" panose="020B0604020202020204" pitchFamily="34" charset="0"/>
                <a:ea typeface="Calibri" panose="020F0502020204030204" pitchFamily="34" charset="0"/>
              </a:rPr>
              <a:t>PROBLEMA GENERAL</a:t>
            </a:r>
            <a:endParaRPr lang="es-PE" b="1" spc="50" dirty="0">
              <a:ln w="9525" cmpd="sng">
                <a:solidFill>
                  <a:schemeClr val="accent1"/>
                </a:solidFill>
                <a:prstDash val="solid"/>
              </a:ln>
              <a:solidFill>
                <a:srgbClr val="70AD47">
                  <a:tint val="1000"/>
                </a:srgbClr>
              </a:solidFill>
              <a:effectLst>
                <a:glow rad="38100">
                  <a:schemeClr val="accent1">
                    <a:alpha val="40000"/>
                  </a:schemeClr>
                </a:glow>
              </a:effectLst>
              <a:latin typeface="Calibri" panose="020F0502020204030204" pitchFamily="34" charset="0"/>
              <a:ea typeface="Calibri" panose="020F0502020204030204" pitchFamily="34" charset="0"/>
            </a:endParaRPr>
          </a:p>
        </p:txBody>
      </p:sp>
      <p:cxnSp>
        <p:nvCxnSpPr>
          <p:cNvPr id="12" name="11 Conector recto de flecha"/>
          <p:cNvCxnSpPr>
            <a:stCxn id="2" idx="2"/>
            <a:endCxn id="14" idx="0"/>
          </p:cNvCxnSpPr>
          <p:nvPr/>
        </p:nvCxnSpPr>
        <p:spPr>
          <a:xfrm flipH="1">
            <a:off x="2457413" y="742577"/>
            <a:ext cx="3120623" cy="386822"/>
          </a:xfrm>
          <a:prstGeom prst="straightConnector1">
            <a:avLst/>
          </a:prstGeom>
          <a:ln>
            <a:solidFill>
              <a:schemeClr val="tx1">
                <a:lumMod val="95000"/>
                <a:lumOff val="5000"/>
              </a:schemeClr>
            </a:solidFill>
            <a:tailEnd type="arrow"/>
          </a:ln>
        </p:spPr>
        <p:style>
          <a:lnRef idx="3">
            <a:schemeClr val="dk1"/>
          </a:lnRef>
          <a:fillRef idx="0">
            <a:schemeClr val="dk1"/>
          </a:fillRef>
          <a:effectRef idx="2">
            <a:schemeClr val="dk1"/>
          </a:effectRef>
          <a:fontRef idx="minor">
            <a:schemeClr val="tx1"/>
          </a:fontRef>
        </p:style>
      </p:cxnSp>
      <p:cxnSp>
        <p:nvCxnSpPr>
          <p:cNvPr id="19" name="18 Conector recto de flecha"/>
          <p:cNvCxnSpPr>
            <a:stCxn id="2" idx="2"/>
            <a:endCxn id="13" idx="0"/>
          </p:cNvCxnSpPr>
          <p:nvPr/>
        </p:nvCxnSpPr>
        <p:spPr>
          <a:xfrm>
            <a:off x="5578036" y="742577"/>
            <a:ext cx="3543163" cy="43588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2" name="21 Flecha abajo"/>
          <p:cNvSpPr/>
          <p:nvPr/>
        </p:nvSpPr>
        <p:spPr>
          <a:xfrm>
            <a:off x="1847848" y="1659785"/>
            <a:ext cx="878727" cy="349005"/>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PE"/>
          </a:p>
        </p:txBody>
      </p:sp>
      <p:cxnSp>
        <p:nvCxnSpPr>
          <p:cNvPr id="24" name="23 Conector recto"/>
          <p:cNvCxnSpPr/>
          <p:nvPr/>
        </p:nvCxnSpPr>
        <p:spPr>
          <a:xfrm>
            <a:off x="5353396" y="1394592"/>
            <a:ext cx="0" cy="4624637"/>
          </a:xfrm>
          <a:prstGeom prst="line">
            <a:avLst/>
          </a:prstGeom>
          <a:ln w="76200"/>
        </p:spPr>
        <p:style>
          <a:lnRef idx="3">
            <a:schemeClr val="dk1"/>
          </a:lnRef>
          <a:fillRef idx="0">
            <a:schemeClr val="dk1"/>
          </a:fillRef>
          <a:effectRef idx="2">
            <a:schemeClr val="dk1"/>
          </a:effectRef>
          <a:fontRef idx="minor">
            <a:schemeClr val="tx1"/>
          </a:fontRef>
        </p:style>
      </p:cxnSp>
      <p:cxnSp>
        <p:nvCxnSpPr>
          <p:cNvPr id="32" name="31 Conector recto"/>
          <p:cNvCxnSpPr>
            <a:stCxn id="13" idx="1"/>
          </p:cNvCxnSpPr>
          <p:nvPr/>
        </p:nvCxnSpPr>
        <p:spPr>
          <a:xfrm flipH="1" flipV="1">
            <a:off x="5353396" y="1470379"/>
            <a:ext cx="1482031" cy="1"/>
          </a:xfrm>
          <a:prstGeom prst="line">
            <a:avLst/>
          </a:prstGeom>
          <a:ln w="762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34" name="33 Conector recto de flecha"/>
          <p:cNvCxnSpPr/>
          <p:nvPr/>
        </p:nvCxnSpPr>
        <p:spPr>
          <a:xfrm flipV="1">
            <a:off x="5353395" y="2834640"/>
            <a:ext cx="741015" cy="33251"/>
          </a:xfrm>
          <a:prstGeom prst="straightConnector1">
            <a:avLst/>
          </a:prstGeom>
          <a:ln w="76200">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5" name="34 Conector recto de flecha"/>
          <p:cNvCxnSpPr/>
          <p:nvPr/>
        </p:nvCxnSpPr>
        <p:spPr>
          <a:xfrm flipV="1">
            <a:off x="5360912" y="4283825"/>
            <a:ext cx="741015" cy="33251"/>
          </a:xfrm>
          <a:prstGeom prst="straightConnector1">
            <a:avLst/>
          </a:prstGeom>
          <a:ln w="76200">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6" name="35 Conector recto de flecha"/>
          <p:cNvCxnSpPr/>
          <p:nvPr/>
        </p:nvCxnSpPr>
        <p:spPr>
          <a:xfrm flipV="1">
            <a:off x="5360912" y="6033084"/>
            <a:ext cx="741015" cy="33251"/>
          </a:xfrm>
          <a:prstGeom prst="straightConnector1">
            <a:avLst/>
          </a:prstGeom>
          <a:ln w="76200">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7814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wipe(down)">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ipe(down)">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circle(in)">
                                      <p:cBhvr>
                                        <p:cTn id="34" dur="20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barn(inVertical)">
                                      <p:cBhvr>
                                        <p:cTn id="3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9" grpId="0" animBg="1"/>
      <p:bldP spid="10" grpId="0" animBg="1"/>
      <p:bldP spid="11" grpId="0" animBg="1"/>
      <p:bldP spid="13"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2626822" y="384185"/>
            <a:ext cx="6688211" cy="648072"/>
          </a:xfrm>
          <a:prstGeom prst="roundRect">
            <a:avLst/>
          </a:prstGeom>
          <a:solidFill>
            <a:srgbClr val="FFFF00"/>
          </a:solidFill>
          <a:ln w="285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2800" b="1" dirty="0" smtClean="0">
                <a:solidFill>
                  <a:srgbClr val="FF0000"/>
                </a:solidFill>
                <a:effectLst>
                  <a:outerShdw blurRad="38100" dist="38100" dir="2700000" algn="tl">
                    <a:srgbClr val="000000">
                      <a:alpha val="43137"/>
                    </a:srgbClr>
                  </a:outerShdw>
                </a:effectLst>
              </a:rPr>
              <a:t>OBJETIVOS DE LA INVESTIGACIÓN </a:t>
            </a:r>
            <a:r>
              <a:rPr lang="es-PE" dirty="0" smtClean="0">
                <a:solidFill>
                  <a:srgbClr val="FF0000"/>
                </a:solidFill>
                <a:effectLst>
                  <a:outerShdw blurRad="38100" dist="38100" dir="2700000" algn="tl">
                    <a:srgbClr val="000000">
                      <a:alpha val="43137"/>
                    </a:srgbClr>
                  </a:outerShdw>
                </a:effectLst>
              </a:rPr>
              <a:t> </a:t>
            </a:r>
            <a:endParaRPr lang="es-PE" dirty="0"/>
          </a:p>
        </p:txBody>
      </p:sp>
      <p:sp>
        <p:nvSpPr>
          <p:cNvPr id="3" name="Rectángulo redondeado 2"/>
          <p:cNvSpPr/>
          <p:nvPr/>
        </p:nvSpPr>
        <p:spPr>
          <a:xfrm>
            <a:off x="239349" y="1332288"/>
            <a:ext cx="2962070" cy="827565"/>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dirty="0">
                <a:solidFill>
                  <a:srgbClr val="FFFF00"/>
                </a:solidFill>
                <a:effectLst>
                  <a:outerShdw blurRad="38100" dist="38100" dir="2700000" algn="tl">
                    <a:srgbClr val="000000">
                      <a:alpha val="43137"/>
                    </a:srgbClr>
                  </a:outerShdw>
                </a:effectLst>
                <a:latin typeface="Algerian" panose="04020705040A02060702" pitchFamily="82" charset="0"/>
              </a:rPr>
              <a:t>Objetivos generales</a:t>
            </a:r>
            <a:r>
              <a:rPr lang="es-PE" u="sng" dirty="0">
                <a:latin typeface="Algerian" panose="04020705040A02060702" pitchFamily="82" charset="0"/>
              </a:rPr>
              <a:t>:</a:t>
            </a:r>
          </a:p>
        </p:txBody>
      </p:sp>
      <p:sp>
        <p:nvSpPr>
          <p:cNvPr id="4" name="Rectángulo redondeado 3"/>
          <p:cNvSpPr/>
          <p:nvPr/>
        </p:nvSpPr>
        <p:spPr>
          <a:xfrm>
            <a:off x="20583" y="2731390"/>
            <a:ext cx="3455445" cy="3465091"/>
          </a:xfrm>
          <a:prstGeom prst="roundRect">
            <a:avLst/>
          </a:prstGeom>
          <a:solidFill>
            <a:srgbClr val="00FF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dirty="0">
                <a:solidFill>
                  <a:schemeClr val="tx1">
                    <a:lumMod val="95000"/>
                    <a:lumOff val="5000"/>
                  </a:schemeClr>
                </a:solidFill>
              </a:rPr>
              <a:t>Determinar la relación entre la literatura infantil y la estructura textual en los estudiantes del primer grado de la Institución Educativa Secundaria A-28 Perú </a:t>
            </a:r>
            <a:r>
              <a:rPr lang="es-MX" dirty="0" err="1">
                <a:solidFill>
                  <a:schemeClr val="tx1">
                    <a:lumMod val="95000"/>
                    <a:lumOff val="5000"/>
                  </a:schemeClr>
                </a:solidFill>
              </a:rPr>
              <a:t>Birf</a:t>
            </a:r>
            <a:r>
              <a:rPr lang="es-MX" dirty="0">
                <a:solidFill>
                  <a:schemeClr val="tx1">
                    <a:lumMod val="95000"/>
                    <a:lumOff val="5000"/>
                  </a:schemeClr>
                </a:solidFill>
              </a:rPr>
              <a:t> de Azángaro, 2022</a:t>
            </a:r>
            <a:endParaRPr lang="es-PE" dirty="0">
              <a:solidFill>
                <a:schemeClr val="tx1">
                  <a:lumMod val="95000"/>
                  <a:lumOff val="5000"/>
                </a:schemeClr>
              </a:solidFill>
            </a:endParaRPr>
          </a:p>
        </p:txBody>
      </p:sp>
      <p:sp>
        <p:nvSpPr>
          <p:cNvPr id="5" name="Rectángulo redondeado 4"/>
          <p:cNvSpPr/>
          <p:nvPr/>
        </p:nvSpPr>
        <p:spPr>
          <a:xfrm>
            <a:off x="7923273" y="1390181"/>
            <a:ext cx="3614792" cy="864096"/>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dirty="0">
                <a:solidFill>
                  <a:srgbClr val="FFFF00"/>
                </a:solidFill>
                <a:effectLst>
                  <a:outerShdw blurRad="38100" dist="38100" dir="2700000" algn="tl">
                    <a:srgbClr val="000000">
                      <a:alpha val="43137"/>
                    </a:srgbClr>
                  </a:outerShdw>
                </a:effectLst>
                <a:latin typeface="Algerian" panose="04020705040A02060702" pitchFamily="82" charset="0"/>
              </a:rPr>
              <a:t>Objetivos específicos </a:t>
            </a:r>
          </a:p>
        </p:txBody>
      </p:sp>
      <p:sp>
        <p:nvSpPr>
          <p:cNvPr id="7" name="Flecha izquierda, derecha y arriba 6"/>
          <p:cNvSpPr/>
          <p:nvPr/>
        </p:nvSpPr>
        <p:spPr>
          <a:xfrm>
            <a:off x="3386519" y="1032257"/>
            <a:ext cx="4536753" cy="789972"/>
          </a:xfrm>
          <a:prstGeom prst="leftRightUpArrow">
            <a:avLst>
              <a:gd name="adj1" fmla="val 0"/>
              <a:gd name="adj2" fmla="val 12906"/>
              <a:gd name="adj3" fmla="val 25000"/>
            </a:avLst>
          </a:prstGeom>
          <a:solidFill>
            <a:schemeClr val="tx1">
              <a:lumMod val="95000"/>
              <a:lumOff val="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0" name="Rectángulo redondeado 9"/>
          <p:cNvSpPr/>
          <p:nvPr/>
        </p:nvSpPr>
        <p:spPr>
          <a:xfrm>
            <a:off x="4481526" y="2913897"/>
            <a:ext cx="2285034" cy="3520030"/>
          </a:xfrm>
          <a:prstGeom prst="roundRect">
            <a:avLst/>
          </a:prstGeom>
          <a:solidFill>
            <a:srgbClr val="FFCCCC"/>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 typeface="Wingdings" panose="05000000000000000000" pitchFamily="2" charset="2"/>
              <a:buChar char="ü"/>
            </a:pPr>
            <a:r>
              <a:rPr lang="es-PE" dirty="0">
                <a:solidFill>
                  <a:schemeClr val="tx1">
                    <a:lumMod val="95000"/>
                    <a:lumOff val="5000"/>
                  </a:schemeClr>
                </a:solidFill>
              </a:rPr>
              <a:t>Identificar la relación  del cuento y  el tema en los estudiantes del primer grado de la Institución  Educativa Secundaria A-28 Perú  </a:t>
            </a:r>
            <a:r>
              <a:rPr lang="es-PE" dirty="0" err="1">
                <a:solidFill>
                  <a:schemeClr val="tx1">
                    <a:lumMod val="95000"/>
                    <a:lumOff val="5000"/>
                  </a:schemeClr>
                </a:solidFill>
              </a:rPr>
              <a:t>Birf</a:t>
            </a:r>
            <a:r>
              <a:rPr lang="es-PE" dirty="0">
                <a:solidFill>
                  <a:schemeClr val="tx1">
                    <a:lumMod val="95000"/>
                    <a:lumOff val="5000"/>
                  </a:schemeClr>
                </a:solidFill>
              </a:rPr>
              <a:t> Azángaro 2022.</a:t>
            </a:r>
          </a:p>
        </p:txBody>
      </p:sp>
      <p:sp>
        <p:nvSpPr>
          <p:cNvPr id="11" name="Rectángulo redondeado 10"/>
          <p:cNvSpPr/>
          <p:nvPr/>
        </p:nvSpPr>
        <p:spPr>
          <a:xfrm>
            <a:off x="6949441" y="2837892"/>
            <a:ext cx="2512928" cy="3358589"/>
          </a:xfrm>
          <a:prstGeom prst="roundRect">
            <a:avLst/>
          </a:prstGeom>
          <a:solidFill>
            <a:srgbClr val="00FFCC"/>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 typeface="Wingdings" panose="05000000000000000000" pitchFamily="2" charset="2"/>
              <a:buChar char="ü"/>
            </a:pPr>
            <a:r>
              <a:rPr lang="es-PE" dirty="0">
                <a:solidFill>
                  <a:schemeClr val="tx1">
                    <a:lumMod val="95000"/>
                    <a:lumOff val="5000"/>
                  </a:schemeClr>
                </a:solidFill>
              </a:rPr>
              <a:t>Explicar la relación la leyenda y la idea principal en los estudiantes del primer grado de la Institución  Educativa Secundaria A-28 Perú  </a:t>
            </a:r>
            <a:r>
              <a:rPr lang="es-PE" dirty="0" err="1">
                <a:solidFill>
                  <a:schemeClr val="tx1">
                    <a:lumMod val="95000"/>
                    <a:lumOff val="5000"/>
                  </a:schemeClr>
                </a:solidFill>
              </a:rPr>
              <a:t>Birf</a:t>
            </a:r>
            <a:r>
              <a:rPr lang="es-PE" dirty="0">
                <a:solidFill>
                  <a:schemeClr val="tx1">
                    <a:lumMod val="95000"/>
                    <a:lumOff val="5000"/>
                  </a:schemeClr>
                </a:solidFill>
              </a:rPr>
              <a:t> Azángaro 2022.</a:t>
            </a:r>
          </a:p>
        </p:txBody>
      </p:sp>
      <p:sp>
        <p:nvSpPr>
          <p:cNvPr id="12" name="Rectángulo redondeado 11"/>
          <p:cNvSpPr/>
          <p:nvPr/>
        </p:nvSpPr>
        <p:spPr>
          <a:xfrm>
            <a:off x="9730669" y="2831019"/>
            <a:ext cx="2210293" cy="3602908"/>
          </a:xfrm>
          <a:prstGeom prst="roundRect">
            <a:avLst/>
          </a:prstGeom>
          <a:solidFill>
            <a:srgbClr val="FFC0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 typeface="Wingdings" panose="05000000000000000000" pitchFamily="2" charset="2"/>
              <a:buChar char="ü"/>
            </a:pPr>
            <a:r>
              <a:rPr lang="es-PE" dirty="0">
                <a:solidFill>
                  <a:schemeClr val="tx1">
                    <a:lumMod val="95000"/>
                    <a:lumOff val="5000"/>
                  </a:schemeClr>
                </a:solidFill>
              </a:rPr>
              <a:t>Establecer la relación entre la fabula y las ideas secundarias  en los estudiantes del primer grado de la Institución  Educativa Secundaria A-28 Perú  </a:t>
            </a:r>
            <a:r>
              <a:rPr lang="es-PE" dirty="0" err="1">
                <a:solidFill>
                  <a:schemeClr val="tx1">
                    <a:lumMod val="95000"/>
                    <a:lumOff val="5000"/>
                  </a:schemeClr>
                </a:solidFill>
              </a:rPr>
              <a:t>Birf</a:t>
            </a:r>
            <a:r>
              <a:rPr lang="es-PE" dirty="0">
                <a:solidFill>
                  <a:schemeClr val="tx1">
                    <a:lumMod val="95000"/>
                    <a:lumOff val="5000"/>
                  </a:schemeClr>
                </a:solidFill>
              </a:rPr>
              <a:t> Azángaro 2022.</a:t>
            </a:r>
          </a:p>
        </p:txBody>
      </p:sp>
      <p:sp>
        <p:nvSpPr>
          <p:cNvPr id="6" name="5 Flecha abajo"/>
          <p:cNvSpPr/>
          <p:nvPr/>
        </p:nvSpPr>
        <p:spPr>
          <a:xfrm>
            <a:off x="1337998" y="2254277"/>
            <a:ext cx="764771" cy="422174"/>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PE"/>
          </a:p>
        </p:txBody>
      </p:sp>
      <p:cxnSp>
        <p:nvCxnSpPr>
          <p:cNvPr id="9" name="8 Conector recto"/>
          <p:cNvCxnSpPr/>
          <p:nvPr/>
        </p:nvCxnSpPr>
        <p:spPr>
          <a:xfrm>
            <a:off x="5353396" y="2465364"/>
            <a:ext cx="5769033" cy="0"/>
          </a:xfrm>
          <a:prstGeom prst="line">
            <a:avLst/>
          </a:prstGeom>
          <a:ln w="28575">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16" name="15 Conector recto de flecha"/>
          <p:cNvCxnSpPr/>
          <p:nvPr/>
        </p:nvCxnSpPr>
        <p:spPr>
          <a:xfrm>
            <a:off x="5353396" y="2465364"/>
            <a:ext cx="0" cy="37252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a:off x="11122429" y="2458491"/>
            <a:ext cx="0" cy="37252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 name="18 Conector recto de flecha"/>
          <p:cNvCxnSpPr/>
          <p:nvPr/>
        </p:nvCxnSpPr>
        <p:spPr>
          <a:xfrm>
            <a:off x="8243453" y="2465364"/>
            <a:ext cx="0" cy="37252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1" name="20 Conector recto"/>
          <p:cNvCxnSpPr>
            <a:stCxn id="5" idx="2"/>
          </p:cNvCxnSpPr>
          <p:nvPr/>
        </p:nvCxnSpPr>
        <p:spPr>
          <a:xfrm>
            <a:off x="9730669" y="2254277"/>
            <a:ext cx="0" cy="20421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6440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arn(inVertical)">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circle(in)">
                                      <p:cBhvr>
                                        <p:cTn id="29" dur="20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circle(in)">
                                      <p:cBhvr>
                                        <p:cTn id="34" dur="20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circle(in)">
                                      <p:cBhvr>
                                        <p:cTn id="39"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10" grpId="0" animBg="1"/>
      <p:bldP spid="11" grpId="0" animBg="1"/>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220626" y="2690172"/>
            <a:ext cx="4492575" cy="3096344"/>
          </a:xfrm>
          <a:prstGeom prst="roundRect">
            <a:avLst/>
          </a:prstGeom>
          <a:solidFill>
            <a:srgbClr val="00FF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sz="2400" b="1" dirty="0">
                <a:solidFill>
                  <a:schemeClr val="tx1"/>
                </a:solidFill>
              </a:rPr>
              <a:t>La literatura infantil genera gusto por la lectura, el cuento, la leyenda, las fabulas , las cuales se transmiten por vivencias, valores.</a:t>
            </a:r>
          </a:p>
        </p:txBody>
      </p:sp>
      <p:sp>
        <p:nvSpPr>
          <p:cNvPr id="5" name="Rectángulo redondeado 4"/>
          <p:cNvSpPr/>
          <p:nvPr/>
        </p:nvSpPr>
        <p:spPr>
          <a:xfrm>
            <a:off x="7265323" y="2776451"/>
            <a:ext cx="4125055" cy="3316845"/>
          </a:xfrm>
          <a:prstGeom prst="roundRect">
            <a:avLst/>
          </a:prstGeom>
          <a:solidFill>
            <a:srgbClr val="00FF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PE" sz="2400" b="1" dirty="0">
                <a:solidFill>
                  <a:schemeClr val="tx1"/>
                </a:solidFill>
              </a:rPr>
              <a:t>Nos ilustran experiencias para transmitir a los estudiantes gustos y preferencias  por la lectura  de la literatura infantil. </a:t>
            </a:r>
          </a:p>
        </p:txBody>
      </p:sp>
      <p:sp>
        <p:nvSpPr>
          <p:cNvPr id="6" name="Marcador de contenido 5"/>
          <p:cNvSpPr>
            <a:spLocks noGrp="1"/>
          </p:cNvSpPr>
          <p:nvPr>
            <p:ph idx="1"/>
          </p:nvPr>
        </p:nvSpPr>
        <p:spPr>
          <a:xfrm>
            <a:off x="3745333" y="1230284"/>
            <a:ext cx="4701333" cy="947650"/>
          </a:xfrm>
          <a:prstGeom prst="rect">
            <a:avLst/>
          </a:prstGeom>
          <a:solidFill>
            <a:srgbClr val="FFFF00"/>
          </a:solidFill>
          <a:ln w="38100">
            <a:solidFill>
              <a:srgbClr val="FFFF00"/>
            </a:solidFill>
          </a:ln>
        </p:spPr>
        <p:txBody>
          <a:bodyPr>
            <a:normAutofit fontScale="62500" lnSpcReduction="20000"/>
          </a:bodyPr>
          <a:lstStyle/>
          <a:p>
            <a:pPr marL="0" indent="0" algn="ctr">
              <a:buNone/>
            </a:pPr>
            <a:endParaRPr lang="es-PE" sz="4000" dirty="0">
              <a:solidFill>
                <a:srgbClr val="FF0000"/>
              </a:solidFill>
              <a:effectLst>
                <a:outerShdw blurRad="38100" dist="38100" dir="2700000" algn="tl">
                  <a:srgbClr val="000000">
                    <a:alpha val="43137"/>
                  </a:srgbClr>
                </a:outerShdw>
              </a:effectLst>
              <a:latin typeface="Aharoni" panose="02010803020104030203" pitchFamily="2" charset="-79"/>
              <a:cs typeface="Aharoni" panose="02010803020104030203" pitchFamily="2" charset="-79"/>
            </a:endParaRPr>
          </a:p>
          <a:p>
            <a:pPr marL="0" indent="0" algn="ctr">
              <a:buNone/>
            </a:pPr>
            <a:r>
              <a:rPr lang="es-PE" sz="5700" dirty="0" smtClean="0">
                <a:solidFill>
                  <a:srgbClr val="FF0000"/>
                </a:solidFill>
                <a:effectLst>
                  <a:outerShdw blurRad="38100" dist="38100" dir="2700000" algn="tl">
                    <a:srgbClr val="000000">
                      <a:alpha val="43137"/>
                    </a:srgbClr>
                  </a:outerShdw>
                </a:effectLst>
                <a:latin typeface="Aharoni" panose="02010803020104030203" pitchFamily="2" charset="-79"/>
                <a:cs typeface="Aharoni" panose="02010803020104030203" pitchFamily="2" charset="-79"/>
              </a:rPr>
              <a:t>JUSTIFICACIÓN</a:t>
            </a:r>
            <a:endParaRPr lang="es-PE" sz="5700" dirty="0">
              <a:solidFill>
                <a:srgbClr val="FF0000"/>
              </a:solidFill>
              <a:latin typeface="Aharoni" panose="02010803020104030203" pitchFamily="2" charset="-79"/>
              <a:cs typeface="Aharoni" panose="02010803020104030203" pitchFamily="2" charset="-79"/>
            </a:endParaRPr>
          </a:p>
        </p:txBody>
      </p:sp>
      <p:sp>
        <p:nvSpPr>
          <p:cNvPr id="9" name="Flecha izquierda, derecha y arriba 8"/>
          <p:cNvSpPr/>
          <p:nvPr/>
        </p:nvSpPr>
        <p:spPr>
          <a:xfrm>
            <a:off x="4713201" y="2365397"/>
            <a:ext cx="2552122" cy="1741089"/>
          </a:xfrm>
          <a:prstGeom prst="leftRightUpArrow">
            <a:avLst>
              <a:gd name="adj1" fmla="val 5247"/>
              <a:gd name="adj2" fmla="val 12301"/>
              <a:gd name="adj3" fmla="val 25000"/>
            </a:avLst>
          </a:prstGeom>
          <a:solidFill>
            <a:schemeClr val="tx1">
              <a:lumMod val="95000"/>
              <a:lumOff val="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3259195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wipe(down)">
                                      <p:cBhvr>
                                        <p:cTn id="7" dur="500"/>
                                        <p:tgtEl>
                                          <p:spTgt spid="6">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down)">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heel(1)">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ircle(in)">
                                      <p:cBhvr>
                                        <p:cTn id="2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461FDC2A-9D93-4CEF-9198-67A341F42C88}"/>
              </a:ext>
            </a:extLst>
          </p:cNvPr>
          <p:cNvSpPr>
            <a:spLocks noGrp="1"/>
          </p:cNvSpPr>
          <p:nvPr>
            <p:ph type="title"/>
          </p:nvPr>
        </p:nvSpPr>
        <p:spPr>
          <a:xfrm>
            <a:off x="649013" y="233414"/>
            <a:ext cx="10515600" cy="1027827"/>
          </a:xfrm>
          <a:solidFill>
            <a:schemeClr val="tx1">
              <a:lumMod val="95000"/>
              <a:lumOff val="5000"/>
            </a:schemeClr>
          </a:solidFill>
        </p:spPr>
        <p:txBody>
          <a:bodyPr>
            <a:normAutofit fontScale="90000"/>
          </a:bodyPr>
          <a:lstStyle/>
          <a:p>
            <a:pPr algn="ctr"/>
            <a:r>
              <a:rPr lang="es-ES" sz="4000" dirty="0">
                <a:solidFill>
                  <a:srgbClr val="FFFF00"/>
                </a:solidFill>
                <a:effectLst>
                  <a:glow rad="228600">
                    <a:schemeClr val="accent6">
                      <a:satMod val="175000"/>
                      <a:alpha val="40000"/>
                    </a:schemeClr>
                  </a:glow>
                </a:effectLst>
                <a:latin typeface="Algerian" panose="04020705040A02060702" pitchFamily="82" charset="0"/>
              </a:rPr>
              <a:t>CAPITULO </a:t>
            </a:r>
            <a:r>
              <a:rPr lang="es-ES" sz="4000" dirty="0" smtClean="0">
                <a:solidFill>
                  <a:srgbClr val="FFFF00"/>
                </a:solidFill>
                <a:effectLst>
                  <a:glow rad="228600">
                    <a:schemeClr val="accent6">
                      <a:satMod val="175000"/>
                      <a:alpha val="40000"/>
                    </a:schemeClr>
                  </a:glow>
                </a:effectLst>
                <a:latin typeface="Algerian" panose="04020705040A02060702" pitchFamily="82" charset="0"/>
              </a:rPr>
              <a:t>II</a:t>
            </a:r>
            <a:r>
              <a:rPr lang="es-ES" sz="4000" dirty="0" smtClean="0"/>
              <a:t/>
            </a:r>
            <a:br>
              <a:rPr lang="es-ES" sz="4000" dirty="0" smtClean="0"/>
            </a:br>
            <a:r>
              <a:rPr lang="es-ES" sz="4000" dirty="0" smtClean="0"/>
              <a:t>  </a:t>
            </a:r>
            <a:r>
              <a:rPr lang="es-ES"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marco teórico </a:t>
            </a:r>
            <a:endParaRPr lang="es-ES" sz="4000" dirty="0"/>
          </a:p>
        </p:txBody>
      </p:sp>
      <p:graphicFrame>
        <p:nvGraphicFramePr>
          <p:cNvPr id="3" name="3 Marcador de contenido">
            <a:extLst>
              <a:ext uri="{FF2B5EF4-FFF2-40B4-BE49-F238E27FC236}">
                <a16:creationId xmlns="" xmlns:a16="http://schemas.microsoft.com/office/drawing/2014/main" id="{3A0C9D65-49AA-203A-83E0-E95B8EC44231}"/>
              </a:ext>
            </a:extLst>
          </p:cNvPr>
          <p:cNvGraphicFramePr>
            <a:graphicFrameLocks/>
          </p:cNvGraphicFramePr>
          <p:nvPr>
            <p:extLst>
              <p:ext uri="{D42A27DB-BD31-4B8C-83A1-F6EECF244321}">
                <p14:modId xmlns:p14="http://schemas.microsoft.com/office/powerpoint/2010/main" val="2117512911"/>
              </p:ext>
            </p:extLst>
          </p:nvPr>
        </p:nvGraphicFramePr>
        <p:xfrm>
          <a:off x="889686" y="1470454"/>
          <a:ext cx="10577384" cy="47288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19418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Thatch</Template>
  <TotalTime>28064</TotalTime>
  <Words>3383</Words>
  <Application>Microsoft Office PowerPoint</Application>
  <PresentationFormat>Personalizado</PresentationFormat>
  <Paragraphs>482</Paragraphs>
  <Slides>40</Slides>
  <Notes>0</Notes>
  <HiddenSlides>0</HiddenSlides>
  <MMClips>0</MMClips>
  <ScaleCrop>false</ScaleCrop>
  <HeadingPairs>
    <vt:vector size="4" baseType="variant">
      <vt:variant>
        <vt:lpstr>Tema</vt:lpstr>
      </vt:variant>
      <vt:variant>
        <vt:i4>1</vt:i4>
      </vt:variant>
      <vt:variant>
        <vt:lpstr>Títulos de diapositiva</vt:lpstr>
      </vt:variant>
      <vt:variant>
        <vt:i4>40</vt:i4>
      </vt:variant>
    </vt:vector>
  </HeadingPairs>
  <TitlesOfParts>
    <vt:vector size="41" baseType="lpstr">
      <vt:lpstr>Flujo</vt:lpstr>
      <vt:lpstr>MINISTERIO DE EDUCACIÓN DIRECCIÓN DE FORMACIÓN INICIAL DOCENTE DIRECCIÓN REGIONAL DE EDUCACIÓN DE PUNO INSTITUTO DE EDUCACIÓN SUPERIOR PEDAGÓGICO PÚBLICO  “AZÁNGARO” R. D N° 1015 – 64 - ED</vt:lpstr>
      <vt:lpstr>PRESENTACIÓN</vt:lpstr>
      <vt:lpstr>RESUMEN</vt:lpstr>
      <vt:lpstr>Presentación de PowerPoint</vt:lpstr>
      <vt:lpstr>REALIDAD PROBLEMÁTICA</vt:lpstr>
      <vt:lpstr>Presentación de PowerPoint</vt:lpstr>
      <vt:lpstr>Presentación de PowerPoint</vt:lpstr>
      <vt:lpstr>Presentación de PowerPoint</vt:lpstr>
      <vt:lpstr>CAPITULO II   marco teórico </vt:lpstr>
      <vt:lpstr>ANTECEDENTES</vt:lpstr>
      <vt:lpstr>BASES TEÓRICOS</vt:lpstr>
      <vt:lpstr>CARACTERIZACIÓN DE LA LITERATURA INFANTIL</vt:lpstr>
      <vt:lpstr>Objetivo de la literatura infantil</vt:lpstr>
      <vt:lpstr>Importancia de la literatura infantil</vt:lpstr>
      <vt:lpstr>Elementos de la literatura infantil</vt:lpstr>
      <vt:lpstr>Tendencia de la literatura infantil</vt:lpstr>
      <vt:lpstr>EL CUENTO</vt:lpstr>
      <vt:lpstr>Comprensión de textos</vt:lpstr>
      <vt:lpstr>Tipología textual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MINISTERIO DE EDUCACIÓN DIRECCIÓN DE FORMACIÓN INICIAL DOCENTE DIRECCIÓN REGIONAL DE EDUCACIÓN DE PUNO INSTITUTO DE EDUCACIÓN SUPERIOR PEDAGÓGICO PÚBLICO  “AZÁNGARO” D. S. Nº 060-84-ED.   D. S. Nº 017-2002-ED</dc:title>
  <dc:creator>Liz Wendy Quispe Sucapuca</dc:creator>
  <cp:lastModifiedBy>Ye</cp:lastModifiedBy>
  <cp:revision>61</cp:revision>
  <dcterms:created xsi:type="dcterms:W3CDTF">2022-11-24T04:13:43Z</dcterms:created>
  <dcterms:modified xsi:type="dcterms:W3CDTF">2023-01-26T12:43:11Z</dcterms:modified>
</cp:coreProperties>
</file>